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8" r:id="rId1"/>
  </p:sldMasterIdLst>
  <p:notesMasterIdLst>
    <p:notesMasterId r:id="rId74"/>
  </p:notesMasterIdLst>
  <p:handoutMasterIdLst>
    <p:handoutMasterId r:id="rId75"/>
  </p:handoutMasterIdLst>
  <p:sldIdLst>
    <p:sldId id="352"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7" r:id="rId47"/>
    <p:sldId id="318" r:id="rId48"/>
    <p:sldId id="319" r:id="rId49"/>
    <p:sldId id="321" r:id="rId50"/>
    <p:sldId id="322" r:id="rId51"/>
    <p:sldId id="323" r:id="rId52"/>
    <p:sldId id="325" r:id="rId53"/>
    <p:sldId id="326" r:id="rId54"/>
    <p:sldId id="327" r:id="rId55"/>
    <p:sldId id="329" r:id="rId56"/>
    <p:sldId id="330" r:id="rId57"/>
    <p:sldId id="331" r:id="rId58"/>
    <p:sldId id="333" r:id="rId59"/>
    <p:sldId id="334" r:id="rId60"/>
    <p:sldId id="335" r:id="rId61"/>
    <p:sldId id="337" r:id="rId62"/>
    <p:sldId id="338" r:id="rId63"/>
    <p:sldId id="339" r:id="rId64"/>
    <p:sldId id="341" r:id="rId65"/>
    <p:sldId id="342" r:id="rId66"/>
    <p:sldId id="343" r:id="rId67"/>
    <p:sldId id="345" r:id="rId68"/>
    <p:sldId id="346" r:id="rId69"/>
    <p:sldId id="347" r:id="rId70"/>
    <p:sldId id="349" r:id="rId71"/>
    <p:sldId id="350" r:id="rId72"/>
    <p:sldId id="351"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30">
          <p15:clr>
            <a:srgbClr val="A4A3A4"/>
          </p15:clr>
        </p15:guide>
        <p15:guide id="2" pos="57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B74"/>
    <a:srgbClr val="FFFFFF"/>
    <a:srgbClr val="FFC425"/>
    <a:srgbClr val="E5E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074E7D-B7CA-254C-A9CB-79A57262353F}" v="1" dt="2020-12-10T16:38:13.402"/>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5" autoAdjust="0"/>
    <p:restoredTop sz="70476" autoAdjust="0"/>
  </p:normalViewPr>
  <p:slideViewPr>
    <p:cSldViewPr snapToGrid="0">
      <p:cViewPr varScale="1">
        <p:scale>
          <a:sx n="88" d="100"/>
          <a:sy n="88" d="100"/>
        </p:scale>
        <p:origin x="1136" y="184"/>
      </p:cViewPr>
      <p:guideLst>
        <p:guide orient="horz" pos="930"/>
        <p:guide pos="574"/>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8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Leeber" userId="15028f3c-0a13-4345-9369-dac953ae4f16" providerId="ADAL" clId="{51074E7D-B7CA-254C-A9CB-79A57262353F}"/>
    <pc:docChg chg="modSld modMainMaster">
      <pc:chgData name="Kathryn Leeber" userId="15028f3c-0a13-4345-9369-dac953ae4f16" providerId="ADAL" clId="{51074E7D-B7CA-254C-A9CB-79A57262353F}" dt="2020-12-10T16:38:25.241" v="4" actId="20577"/>
      <pc:docMkLst>
        <pc:docMk/>
      </pc:docMkLst>
      <pc:sldChg chg="modSp">
        <pc:chgData name="Kathryn Leeber" userId="15028f3c-0a13-4345-9369-dac953ae4f16" providerId="ADAL" clId="{51074E7D-B7CA-254C-A9CB-79A57262353F}" dt="2020-12-10T16:38:13.396" v="0"/>
        <pc:sldMkLst>
          <pc:docMk/>
          <pc:sldMk cId="0" sldId="272"/>
        </pc:sldMkLst>
        <pc:spChg chg="mod">
          <ac:chgData name="Kathryn Leeber" userId="15028f3c-0a13-4345-9369-dac953ae4f16" providerId="ADAL" clId="{51074E7D-B7CA-254C-A9CB-79A57262353F}" dt="2020-12-10T16:38:13.396" v="0"/>
          <ac:spMkLst>
            <pc:docMk/>
            <pc:sldMk cId="0" sldId="272"/>
            <ac:spMk id="3075" creationId="{00000000-0000-0000-0000-000000000000}"/>
          </ac:spMkLst>
        </pc:spChg>
        <pc:spChg chg="mod">
          <ac:chgData name="Kathryn Leeber" userId="15028f3c-0a13-4345-9369-dac953ae4f16" providerId="ADAL" clId="{51074E7D-B7CA-254C-A9CB-79A57262353F}" dt="2020-12-10T16:38:13.396" v="0"/>
          <ac:spMkLst>
            <pc:docMk/>
            <pc:sldMk cId="0" sldId="272"/>
            <ac:spMk id="6147" creationId="{00000000-0000-0000-0000-000000000000}"/>
          </ac:spMkLst>
        </pc:spChg>
      </pc:sldChg>
      <pc:sldChg chg="modSp">
        <pc:chgData name="Kathryn Leeber" userId="15028f3c-0a13-4345-9369-dac953ae4f16" providerId="ADAL" clId="{51074E7D-B7CA-254C-A9CB-79A57262353F}" dt="2020-12-10T16:38:13.396" v="0"/>
        <pc:sldMkLst>
          <pc:docMk/>
          <pc:sldMk cId="0" sldId="273"/>
        </pc:sldMkLst>
        <pc:spChg chg="mod">
          <ac:chgData name="Kathryn Leeber" userId="15028f3c-0a13-4345-9369-dac953ae4f16" providerId="ADAL" clId="{51074E7D-B7CA-254C-A9CB-79A57262353F}" dt="2020-12-10T16:38:13.396" v="0"/>
          <ac:spMkLst>
            <pc:docMk/>
            <pc:sldMk cId="0" sldId="273"/>
            <ac:spMk id="10243" creationId="{00000000-0000-0000-0000-000000000000}"/>
          </ac:spMkLst>
        </pc:spChg>
      </pc:sldChg>
      <pc:sldChg chg="modSp">
        <pc:chgData name="Kathryn Leeber" userId="15028f3c-0a13-4345-9369-dac953ae4f16" providerId="ADAL" clId="{51074E7D-B7CA-254C-A9CB-79A57262353F}" dt="2020-12-10T16:38:13.396" v="0"/>
        <pc:sldMkLst>
          <pc:docMk/>
          <pc:sldMk cId="0" sldId="274"/>
        </pc:sldMkLst>
        <pc:spChg chg="mod">
          <ac:chgData name="Kathryn Leeber" userId="15028f3c-0a13-4345-9369-dac953ae4f16" providerId="ADAL" clId="{51074E7D-B7CA-254C-A9CB-79A57262353F}" dt="2020-12-10T16:38:13.396" v="0"/>
          <ac:spMkLst>
            <pc:docMk/>
            <pc:sldMk cId="0" sldId="274"/>
            <ac:spMk id="11267" creationId="{00000000-0000-0000-0000-000000000000}"/>
          </ac:spMkLst>
        </pc:spChg>
        <pc:spChg chg="mod">
          <ac:chgData name="Kathryn Leeber" userId="15028f3c-0a13-4345-9369-dac953ae4f16" providerId="ADAL" clId="{51074E7D-B7CA-254C-A9CB-79A57262353F}" dt="2020-12-10T16:38:13.396" v="0"/>
          <ac:spMkLst>
            <pc:docMk/>
            <pc:sldMk cId="0" sldId="274"/>
            <ac:spMk id="114690" creationId="{00000000-0000-0000-0000-000000000000}"/>
          </ac:spMkLst>
        </pc:spChg>
      </pc:sldChg>
      <pc:sldChg chg="modSp">
        <pc:chgData name="Kathryn Leeber" userId="15028f3c-0a13-4345-9369-dac953ae4f16" providerId="ADAL" clId="{51074E7D-B7CA-254C-A9CB-79A57262353F}" dt="2020-12-10T16:38:13.396" v="0"/>
        <pc:sldMkLst>
          <pc:docMk/>
          <pc:sldMk cId="0" sldId="275"/>
        </pc:sldMkLst>
        <pc:spChg chg="mod">
          <ac:chgData name="Kathryn Leeber" userId="15028f3c-0a13-4345-9369-dac953ae4f16" providerId="ADAL" clId="{51074E7D-B7CA-254C-A9CB-79A57262353F}" dt="2020-12-10T16:38:13.396" v="0"/>
          <ac:spMkLst>
            <pc:docMk/>
            <pc:sldMk cId="0" sldId="275"/>
            <ac:spMk id="13315" creationId="{00000000-0000-0000-0000-000000000000}"/>
          </ac:spMkLst>
        </pc:spChg>
        <pc:spChg chg="mod">
          <ac:chgData name="Kathryn Leeber" userId="15028f3c-0a13-4345-9369-dac953ae4f16" providerId="ADAL" clId="{51074E7D-B7CA-254C-A9CB-79A57262353F}" dt="2020-12-10T16:38:13.396" v="0"/>
          <ac:spMkLst>
            <pc:docMk/>
            <pc:sldMk cId="0" sldId="275"/>
            <ac:spMk id="20482" creationId="{00000000-0000-0000-0000-000000000000}"/>
          </ac:spMkLst>
        </pc:spChg>
      </pc:sldChg>
      <pc:sldChg chg="modSp">
        <pc:chgData name="Kathryn Leeber" userId="15028f3c-0a13-4345-9369-dac953ae4f16" providerId="ADAL" clId="{51074E7D-B7CA-254C-A9CB-79A57262353F}" dt="2020-12-10T16:38:13.396" v="0"/>
        <pc:sldMkLst>
          <pc:docMk/>
          <pc:sldMk cId="0" sldId="276"/>
        </pc:sldMkLst>
        <pc:spChg chg="mod">
          <ac:chgData name="Kathryn Leeber" userId="15028f3c-0a13-4345-9369-dac953ae4f16" providerId="ADAL" clId="{51074E7D-B7CA-254C-A9CB-79A57262353F}" dt="2020-12-10T16:38:13.396" v="0"/>
          <ac:spMkLst>
            <pc:docMk/>
            <pc:sldMk cId="0" sldId="276"/>
            <ac:spMk id="14339" creationId="{00000000-0000-0000-0000-000000000000}"/>
          </ac:spMkLst>
        </pc:spChg>
        <pc:spChg chg="mod">
          <ac:chgData name="Kathryn Leeber" userId="15028f3c-0a13-4345-9369-dac953ae4f16" providerId="ADAL" clId="{51074E7D-B7CA-254C-A9CB-79A57262353F}" dt="2020-12-10T16:38:13.396" v="0"/>
          <ac:spMkLst>
            <pc:docMk/>
            <pc:sldMk cId="0" sldId="276"/>
            <ac:spMk id="21506" creationId="{00000000-0000-0000-0000-000000000000}"/>
          </ac:spMkLst>
        </pc:spChg>
      </pc:sldChg>
      <pc:sldChg chg="modSp">
        <pc:chgData name="Kathryn Leeber" userId="15028f3c-0a13-4345-9369-dac953ae4f16" providerId="ADAL" clId="{51074E7D-B7CA-254C-A9CB-79A57262353F}" dt="2020-12-10T16:38:13.396" v="0"/>
        <pc:sldMkLst>
          <pc:docMk/>
          <pc:sldMk cId="0" sldId="277"/>
        </pc:sldMkLst>
        <pc:spChg chg="mod">
          <ac:chgData name="Kathryn Leeber" userId="15028f3c-0a13-4345-9369-dac953ae4f16" providerId="ADAL" clId="{51074E7D-B7CA-254C-A9CB-79A57262353F}" dt="2020-12-10T16:38:13.396" v="0"/>
          <ac:spMkLst>
            <pc:docMk/>
            <pc:sldMk cId="0" sldId="277"/>
            <ac:spMk id="15363" creationId="{00000000-0000-0000-0000-000000000000}"/>
          </ac:spMkLst>
        </pc:spChg>
        <pc:spChg chg="mod">
          <ac:chgData name="Kathryn Leeber" userId="15028f3c-0a13-4345-9369-dac953ae4f16" providerId="ADAL" clId="{51074E7D-B7CA-254C-A9CB-79A57262353F}" dt="2020-12-10T16:38:13.396" v="0"/>
          <ac:spMkLst>
            <pc:docMk/>
            <pc:sldMk cId="0" sldId="277"/>
            <ac:spMk id="23554" creationId="{00000000-0000-0000-0000-000000000000}"/>
          </ac:spMkLst>
        </pc:spChg>
      </pc:sldChg>
      <pc:sldChg chg="modSp">
        <pc:chgData name="Kathryn Leeber" userId="15028f3c-0a13-4345-9369-dac953ae4f16" providerId="ADAL" clId="{51074E7D-B7CA-254C-A9CB-79A57262353F}" dt="2020-12-10T16:38:13.396" v="0"/>
        <pc:sldMkLst>
          <pc:docMk/>
          <pc:sldMk cId="0" sldId="278"/>
        </pc:sldMkLst>
        <pc:spChg chg="mod">
          <ac:chgData name="Kathryn Leeber" userId="15028f3c-0a13-4345-9369-dac953ae4f16" providerId="ADAL" clId="{51074E7D-B7CA-254C-A9CB-79A57262353F}" dt="2020-12-10T16:38:13.396" v="0"/>
          <ac:spMkLst>
            <pc:docMk/>
            <pc:sldMk cId="0" sldId="278"/>
            <ac:spMk id="16387" creationId="{00000000-0000-0000-0000-000000000000}"/>
          </ac:spMkLst>
        </pc:spChg>
        <pc:spChg chg="mod">
          <ac:chgData name="Kathryn Leeber" userId="15028f3c-0a13-4345-9369-dac953ae4f16" providerId="ADAL" clId="{51074E7D-B7CA-254C-A9CB-79A57262353F}" dt="2020-12-10T16:38:13.396" v="0"/>
          <ac:spMkLst>
            <pc:docMk/>
            <pc:sldMk cId="0" sldId="278"/>
            <ac:spMk id="24578" creationId="{00000000-0000-0000-0000-000000000000}"/>
          </ac:spMkLst>
        </pc:spChg>
      </pc:sldChg>
      <pc:sldChg chg="modSp">
        <pc:chgData name="Kathryn Leeber" userId="15028f3c-0a13-4345-9369-dac953ae4f16" providerId="ADAL" clId="{51074E7D-B7CA-254C-A9CB-79A57262353F}" dt="2020-12-10T16:38:13.396" v="0"/>
        <pc:sldMkLst>
          <pc:docMk/>
          <pc:sldMk cId="3088691124" sldId="279"/>
        </pc:sldMkLst>
        <pc:spChg chg="mod">
          <ac:chgData name="Kathryn Leeber" userId="15028f3c-0a13-4345-9369-dac953ae4f16" providerId="ADAL" clId="{51074E7D-B7CA-254C-A9CB-79A57262353F}" dt="2020-12-10T16:38:13.396" v="0"/>
          <ac:spMkLst>
            <pc:docMk/>
            <pc:sldMk cId="3088691124" sldId="279"/>
            <ac:spMk id="16387" creationId="{00000000-0000-0000-0000-000000000000}"/>
          </ac:spMkLst>
        </pc:spChg>
        <pc:spChg chg="mod">
          <ac:chgData name="Kathryn Leeber" userId="15028f3c-0a13-4345-9369-dac953ae4f16" providerId="ADAL" clId="{51074E7D-B7CA-254C-A9CB-79A57262353F}" dt="2020-12-10T16:38:13.396" v="0"/>
          <ac:spMkLst>
            <pc:docMk/>
            <pc:sldMk cId="3088691124" sldId="279"/>
            <ac:spMk id="24578" creationId="{00000000-0000-0000-0000-000000000000}"/>
          </ac:spMkLst>
        </pc:spChg>
      </pc:sldChg>
      <pc:sldChg chg="modSp">
        <pc:chgData name="Kathryn Leeber" userId="15028f3c-0a13-4345-9369-dac953ae4f16" providerId="ADAL" clId="{51074E7D-B7CA-254C-A9CB-79A57262353F}" dt="2020-12-10T16:38:13.396" v="0"/>
        <pc:sldMkLst>
          <pc:docMk/>
          <pc:sldMk cId="1107712143" sldId="280"/>
        </pc:sldMkLst>
        <pc:spChg chg="mod">
          <ac:chgData name="Kathryn Leeber" userId="15028f3c-0a13-4345-9369-dac953ae4f16" providerId="ADAL" clId="{51074E7D-B7CA-254C-A9CB-79A57262353F}" dt="2020-12-10T16:38:13.396" v="0"/>
          <ac:spMkLst>
            <pc:docMk/>
            <pc:sldMk cId="1107712143" sldId="280"/>
            <ac:spMk id="16387" creationId="{00000000-0000-0000-0000-000000000000}"/>
          </ac:spMkLst>
        </pc:spChg>
        <pc:spChg chg="mod">
          <ac:chgData name="Kathryn Leeber" userId="15028f3c-0a13-4345-9369-dac953ae4f16" providerId="ADAL" clId="{51074E7D-B7CA-254C-A9CB-79A57262353F}" dt="2020-12-10T16:38:13.396" v="0"/>
          <ac:spMkLst>
            <pc:docMk/>
            <pc:sldMk cId="1107712143" sldId="280"/>
            <ac:spMk id="24578" creationId="{00000000-0000-0000-0000-000000000000}"/>
          </ac:spMkLst>
        </pc:spChg>
      </pc:sldChg>
      <pc:sldChg chg="modSp">
        <pc:chgData name="Kathryn Leeber" userId="15028f3c-0a13-4345-9369-dac953ae4f16" providerId="ADAL" clId="{51074E7D-B7CA-254C-A9CB-79A57262353F}" dt="2020-12-10T16:38:13.396" v="0"/>
        <pc:sldMkLst>
          <pc:docMk/>
          <pc:sldMk cId="0" sldId="281"/>
        </pc:sldMkLst>
        <pc:spChg chg="mod">
          <ac:chgData name="Kathryn Leeber" userId="15028f3c-0a13-4345-9369-dac953ae4f16" providerId="ADAL" clId="{51074E7D-B7CA-254C-A9CB-79A57262353F}" dt="2020-12-10T16:38:13.396" v="0"/>
          <ac:spMkLst>
            <pc:docMk/>
            <pc:sldMk cId="0" sldId="281"/>
            <ac:spMk id="21507" creationId="{00000000-0000-0000-0000-000000000000}"/>
          </ac:spMkLst>
        </pc:spChg>
        <pc:spChg chg="mod">
          <ac:chgData name="Kathryn Leeber" userId="15028f3c-0a13-4345-9369-dac953ae4f16" providerId="ADAL" clId="{51074E7D-B7CA-254C-A9CB-79A57262353F}" dt="2020-12-10T16:38:13.396" v="0"/>
          <ac:spMkLst>
            <pc:docMk/>
            <pc:sldMk cId="0" sldId="281"/>
            <ac:spMk id="115714" creationId="{00000000-0000-0000-0000-000000000000}"/>
          </ac:spMkLst>
        </pc:spChg>
      </pc:sldChg>
      <pc:sldChg chg="modSp">
        <pc:chgData name="Kathryn Leeber" userId="15028f3c-0a13-4345-9369-dac953ae4f16" providerId="ADAL" clId="{51074E7D-B7CA-254C-A9CB-79A57262353F}" dt="2020-12-10T16:38:13.396" v="0"/>
        <pc:sldMkLst>
          <pc:docMk/>
          <pc:sldMk cId="0" sldId="282"/>
        </pc:sldMkLst>
        <pc:spChg chg="mod">
          <ac:chgData name="Kathryn Leeber" userId="15028f3c-0a13-4345-9369-dac953ae4f16" providerId="ADAL" clId="{51074E7D-B7CA-254C-A9CB-79A57262353F}" dt="2020-12-10T16:38:13.396" v="0"/>
          <ac:spMkLst>
            <pc:docMk/>
            <pc:sldMk cId="0" sldId="282"/>
            <ac:spMk id="23555" creationId="{00000000-0000-0000-0000-000000000000}"/>
          </ac:spMkLst>
        </pc:spChg>
        <pc:spChg chg="mod">
          <ac:chgData name="Kathryn Leeber" userId="15028f3c-0a13-4345-9369-dac953ae4f16" providerId="ADAL" clId="{51074E7D-B7CA-254C-A9CB-79A57262353F}" dt="2020-12-10T16:38:13.396" v="0"/>
          <ac:spMkLst>
            <pc:docMk/>
            <pc:sldMk cId="0" sldId="282"/>
            <ac:spMk id="29698" creationId="{00000000-0000-0000-0000-000000000000}"/>
          </ac:spMkLst>
        </pc:spChg>
      </pc:sldChg>
      <pc:sldChg chg="modSp">
        <pc:chgData name="Kathryn Leeber" userId="15028f3c-0a13-4345-9369-dac953ae4f16" providerId="ADAL" clId="{51074E7D-B7CA-254C-A9CB-79A57262353F}" dt="2020-12-10T16:38:13.396" v="0"/>
        <pc:sldMkLst>
          <pc:docMk/>
          <pc:sldMk cId="123857499" sldId="283"/>
        </pc:sldMkLst>
        <pc:spChg chg="mod">
          <ac:chgData name="Kathryn Leeber" userId="15028f3c-0a13-4345-9369-dac953ae4f16" providerId="ADAL" clId="{51074E7D-B7CA-254C-A9CB-79A57262353F}" dt="2020-12-10T16:38:13.396" v="0"/>
          <ac:spMkLst>
            <pc:docMk/>
            <pc:sldMk cId="123857499" sldId="283"/>
            <ac:spMk id="23555" creationId="{00000000-0000-0000-0000-000000000000}"/>
          </ac:spMkLst>
        </pc:spChg>
        <pc:spChg chg="mod">
          <ac:chgData name="Kathryn Leeber" userId="15028f3c-0a13-4345-9369-dac953ae4f16" providerId="ADAL" clId="{51074E7D-B7CA-254C-A9CB-79A57262353F}" dt="2020-12-10T16:38:13.396" v="0"/>
          <ac:spMkLst>
            <pc:docMk/>
            <pc:sldMk cId="123857499" sldId="283"/>
            <ac:spMk id="29698" creationId="{00000000-0000-0000-0000-000000000000}"/>
          </ac:spMkLst>
        </pc:spChg>
      </pc:sldChg>
      <pc:sldChg chg="modSp">
        <pc:chgData name="Kathryn Leeber" userId="15028f3c-0a13-4345-9369-dac953ae4f16" providerId="ADAL" clId="{51074E7D-B7CA-254C-A9CB-79A57262353F}" dt="2020-12-10T16:38:13.396" v="0"/>
        <pc:sldMkLst>
          <pc:docMk/>
          <pc:sldMk cId="0" sldId="284"/>
        </pc:sldMkLst>
        <pc:spChg chg="mod">
          <ac:chgData name="Kathryn Leeber" userId="15028f3c-0a13-4345-9369-dac953ae4f16" providerId="ADAL" clId="{51074E7D-B7CA-254C-A9CB-79A57262353F}" dt="2020-12-10T16:38:13.396" v="0"/>
          <ac:spMkLst>
            <pc:docMk/>
            <pc:sldMk cId="0" sldId="284"/>
            <ac:spMk id="25603" creationId="{00000000-0000-0000-0000-000000000000}"/>
          </ac:spMkLst>
        </pc:spChg>
        <pc:spChg chg="mod">
          <ac:chgData name="Kathryn Leeber" userId="15028f3c-0a13-4345-9369-dac953ae4f16" providerId="ADAL" clId="{51074E7D-B7CA-254C-A9CB-79A57262353F}" dt="2020-12-10T16:38:13.396" v="0"/>
          <ac:spMkLst>
            <pc:docMk/>
            <pc:sldMk cId="0" sldId="284"/>
            <ac:spMk id="31746" creationId="{00000000-0000-0000-0000-000000000000}"/>
          </ac:spMkLst>
        </pc:spChg>
      </pc:sldChg>
      <pc:sldChg chg="modSp">
        <pc:chgData name="Kathryn Leeber" userId="15028f3c-0a13-4345-9369-dac953ae4f16" providerId="ADAL" clId="{51074E7D-B7CA-254C-A9CB-79A57262353F}" dt="2020-12-10T16:38:13.396" v="0"/>
        <pc:sldMkLst>
          <pc:docMk/>
          <pc:sldMk cId="0" sldId="285"/>
        </pc:sldMkLst>
        <pc:spChg chg="mod">
          <ac:chgData name="Kathryn Leeber" userId="15028f3c-0a13-4345-9369-dac953ae4f16" providerId="ADAL" clId="{51074E7D-B7CA-254C-A9CB-79A57262353F}" dt="2020-12-10T16:38:13.396" v="0"/>
          <ac:spMkLst>
            <pc:docMk/>
            <pc:sldMk cId="0" sldId="285"/>
            <ac:spMk id="26627" creationId="{00000000-0000-0000-0000-000000000000}"/>
          </ac:spMkLst>
        </pc:spChg>
        <pc:spChg chg="mod">
          <ac:chgData name="Kathryn Leeber" userId="15028f3c-0a13-4345-9369-dac953ae4f16" providerId="ADAL" clId="{51074E7D-B7CA-254C-A9CB-79A57262353F}" dt="2020-12-10T16:38:13.396" v="0"/>
          <ac:spMkLst>
            <pc:docMk/>
            <pc:sldMk cId="0" sldId="285"/>
            <ac:spMk id="32770" creationId="{00000000-0000-0000-0000-000000000000}"/>
          </ac:spMkLst>
        </pc:spChg>
      </pc:sldChg>
      <pc:sldChg chg="modSp">
        <pc:chgData name="Kathryn Leeber" userId="15028f3c-0a13-4345-9369-dac953ae4f16" providerId="ADAL" clId="{51074E7D-B7CA-254C-A9CB-79A57262353F}" dt="2020-12-10T16:38:13.396" v="0"/>
        <pc:sldMkLst>
          <pc:docMk/>
          <pc:sldMk cId="0" sldId="286"/>
        </pc:sldMkLst>
        <pc:spChg chg="mod">
          <ac:chgData name="Kathryn Leeber" userId="15028f3c-0a13-4345-9369-dac953ae4f16" providerId="ADAL" clId="{51074E7D-B7CA-254C-A9CB-79A57262353F}" dt="2020-12-10T16:38:13.396" v="0"/>
          <ac:spMkLst>
            <pc:docMk/>
            <pc:sldMk cId="0" sldId="286"/>
            <ac:spMk id="27651" creationId="{00000000-0000-0000-0000-000000000000}"/>
          </ac:spMkLst>
        </pc:spChg>
        <pc:spChg chg="mod">
          <ac:chgData name="Kathryn Leeber" userId="15028f3c-0a13-4345-9369-dac953ae4f16" providerId="ADAL" clId="{51074E7D-B7CA-254C-A9CB-79A57262353F}" dt="2020-12-10T16:38:13.396" v="0"/>
          <ac:spMkLst>
            <pc:docMk/>
            <pc:sldMk cId="0" sldId="286"/>
            <ac:spMk id="35842" creationId="{00000000-0000-0000-0000-000000000000}"/>
          </ac:spMkLst>
        </pc:spChg>
      </pc:sldChg>
      <pc:sldChg chg="modSp">
        <pc:chgData name="Kathryn Leeber" userId="15028f3c-0a13-4345-9369-dac953ae4f16" providerId="ADAL" clId="{51074E7D-B7CA-254C-A9CB-79A57262353F}" dt="2020-12-10T16:38:13.396" v="0"/>
        <pc:sldMkLst>
          <pc:docMk/>
          <pc:sldMk cId="2168291579" sldId="287"/>
        </pc:sldMkLst>
        <pc:spChg chg="mod">
          <ac:chgData name="Kathryn Leeber" userId="15028f3c-0a13-4345-9369-dac953ae4f16" providerId="ADAL" clId="{51074E7D-B7CA-254C-A9CB-79A57262353F}" dt="2020-12-10T16:38:13.396" v="0"/>
          <ac:spMkLst>
            <pc:docMk/>
            <pc:sldMk cId="2168291579" sldId="287"/>
            <ac:spMk id="27651" creationId="{00000000-0000-0000-0000-000000000000}"/>
          </ac:spMkLst>
        </pc:spChg>
        <pc:spChg chg="mod">
          <ac:chgData name="Kathryn Leeber" userId="15028f3c-0a13-4345-9369-dac953ae4f16" providerId="ADAL" clId="{51074E7D-B7CA-254C-A9CB-79A57262353F}" dt="2020-12-10T16:38:13.396" v="0"/>
          <ac:spMkLst>
            <pc:docMk/>
            <pc:sldMk cId="2168291579" sldId="287"/>
            <ac:spMk id="35842" creationId="{00000000-0000-0000-0000-000000000000}"/>
          </ac:spMkLst>
        </pc:spChg>
      </pc:sldChg>
      <pc:sldChg chg="modSp">
        <pc:chgData name="Kathryn Leeber" userId="15028f3c-0a13-4345-9369-dac953ae4f16" providerId="ADAL" clId="{51074E7D-B7CA-254C-A9CB-79A57262353F}" dt="2020-12-10T16:38:13.396" v="0"/>
        <pc:sldMkLst>
          <pc:docMk/>
          <pc:sldMk cId="3344425438" sldId="288"/>
        </pc:sldMkLst>
        <pc:spChg chg="mod">
          <ac:chgData name="Kathryn Leeber" userId="15028f3c-0a13-4345-9369-dac953ae4f16" providerId="ADAL" clId="{51074E7D-B7CA-254C-A9CB-79A57262353F}" dt="2020-12-10T16:38:13.396" v="0"/>
          <ac:spMkLst>
            <pc:docMk/>
            <pc:sldMk cId="3344425438" sldId="288"/>
            <ac:spMk id="27651" creationId="{00000000-0000-0000-0000-000000000000}"/>
          </ac:spMkLst>
        </pc:spChg>
        <pc:spChg chg="mod">
          <ac:chgData name="Kathryn Leeber" userId="15028f3c-0a13-4345-9369-dac953ae4f16" providerId="ADAL" clId="{51074E7D-B7CA-254C-A9CB-79A57262353F}" dt="2020-12-10T16:38:13.396" v="0"/>
          <ac:spMkLst>
            <pc:docMk/>
            <pc:sldMk cId="3344425438" sldId="288"/>
            <ac:spMk id="35842" creationId="{00000000-0000-0000-0000-000000000000}"/>
          </ac:spMkLst>
        </pc:spChg>
      </pc:sldChg>
      <pc:sldChg chg="modSp">
        <pc:chgData name="Kathryn Leeber" userId="15028f3c-0a13-4345-9369-dac953ae4f16" providerId="ADAL" clId="{51074E7D-B7CA-254C-A9CB-79A57262353F}" dt="2020-12-10T16:38:13.396" v="0"/>
        <pc:sldMkLst>
          <pc:docMk/>
          <pc:sldMk cId="19650988" sldId="289"/>
        </pc:sldMkLst>
        <pc:spChg chg="mod">
          <ac:chgData name="Kathryn Leeber" userId="15028f3c-0a13-4345-9369-dac953ae4f16" providerId="ADAL" clId="{51074E7D-B7CA-254C-A9CB-79A57262353F}" dt="2020-12-10T16:38:13.396" v="0"/>
          <ac:spMkLst>
            <pc:docMk/>
            <pc:sldMk cId="19650988" sldId="289"/>
            <ac:spMk id="27651" creationId="{00000000-0000-0000-0000-000000000000}"/>
          </ac:spMkLst>
        </pc:spChg>
        <pc:spChg chg="mod">
          <ac:chgData name="Kathryn Leeber" userId="15028f3c-0a13-4345-9369-dac953ae4f16" providerId="ADAL" clId="{51074E7D-B7CA-254C-A9CB-79A57262353F}" dt="2020-12-10T16:38:13.396" v="0"/>
          <ac:spMkLst>
            <pc:docMk/>
            <pc:sldMk cId="19650988" sldId="289"/>
            <ac:spMk id="35842" creationId="{00000000-0000-0000-0000-000000000000}"/>
          </ac:spMkLst>
        </pc:spChg>
      </pc:sldChg>
      <pc:sldChg chg="modSp">
        <pc:chgData name="Kathryn Leeber" userId="15028f3c-0a13-4345-9369-dac953ae4f16" providerId="ADAL" clId="{51074E7D-B7CA-254C-A9CB-79A57262353F}" dt="2020-12-10T16:38:13.396" v="0"/>
        <pc:sldMkLst>
          <pc:docMk/>
          <pc:sldMk cId="0" sldId="290"/>
        </pc:sldMkLst>
        <pc:spChg chg="mod">
          <ac:chgData name="Kathryn Leeber" userId="15028f3c-0a13-4345-9369-dac953ae4f16" providerId="ADAL" clId="{51074E7D-B7CA-254C-A9CB-79A57262353F}" dt="2020-12-10T16:38:13.396" v="0"/>
          <ac:spMkLst>
            <pc:docMk/>
            <pc:sldMk cId="0" sldId="290"/>
            <ac:spMk id="28675" creationId="{00000000-0000-0000-0000-000000000000}"/>
          </ac:spMkLst>
        </pc:spChg>
        <pc:spChg chg="mod">
          <ac:chgData name="Kathryn Leeber" userId="15028f3c-0a13-4345-9369-dac953ae4f16" providerId="ADAL" clId="{51074E7D-B7CA-254C-A9CB-79A57262353F}" dt="2020-12-10T16:38:13.396" v="0"/>
          <ac:spMkLst>
            <pc:docMk/>
            <pc:sldMk cId="0" sldId="290"/>
            <ac:spMk id="36866" creationId="{00000000-0000-0000-0000-000000000000}"/>
          </ac:spMkLst>
        </pc:spChg>
      </pc:sldChg>
      <pc:sldChg chg="modSp">
        <pc:chgData name="Kathryn Leeber" userId="15028f3c-0a13-4345-9369-dac953ae4f16" providerId="ADAL" clId="{51074E7D-B7CA-254C-A9CB-79A57262353F}" dt="2020-12-10T16:38:13.396" v="0"/>
        <pc:sldMkLst>
          <pc:docMk/>
          <pc:sldMk cId="2387618680" sldId="291"/>
        </pc:sldMkLst>
        <pc:spChg chg="mod">
          <ac:chgData name="Kathryn Leeber" userId="15028f3c-0a13-4345-9369-dac953ae4f16" providerId="ADAL" clId="{51074E7D-B7CA-254C-A9CB-79A57262353F}" dt="2020-12-10T16:38:13.396" v="0"/>
          <ac:spMkLst>
            <pc:docMk/>
            <pc:sldMk cId="2387618680" sldId="291"/>
            <ac:spMk id="28675" creationId="{00000000-0000-0000-0000-000000000000}"/>
          </ac:spMkLst>
        </pc:spChg>
        <pc:spChg chg="mod">
          <ac:chgData name="Kathryn Leeber" userId="15028f3c-0a13-4345-9369-dac953ae4f16" providerId="ADAL" clId="{51074E7D-B7CA-254C-A9CB-79A57262353F}" dt="2020-12-10T16:38:13.396" v="0"/>
          <ac:spMkLst>
            <pc:docMk/>
            <pc:sldMk cId="2387618680" sldId="291"/>
            <ac:spMk id="36866" creationId="{00000000-0000-0000-0000-000000000000}"/>
          </ac:spMkLst>
        </pc:spChg>
      </pc:sldChg>
      <pc:sldChg chg="modSp">
        <pc:chgData name="Kathryn Leeber" userId="15028f3c-0a13-4345-9369-dac953ae4f16" providerId="ADAL" clId="{51074E7D-B7CA-254C-A9CB-79A57262353F}" dt="2020-12-10T16:38:13.396" v="0"/>
        <pc:sldMkLst>
          <pc:docMk/>
          <pc:sldMk cId="998541575" sldId="292"/>
        </pc:sldMkLst>
        <pc:spChg chg="mod">
          <ac:chgData name="Kathryn Leeber" userId="15028f3c-0a13-4345-9369-dac953ae4f16" providerId="ADAL" clId="{51074E7D-B7CA-254C-A9CB-79A57262353F}" dt="2020-12-10T16:38:13.396" v="0"/>
          <ac:spMkLst>
            <pc:docMk/>
            <pc:sldMk cId="998541575" sldId="292"/>
            <ac:spMk id="28675" creationId="{00000000-0000-0000-0000-000000000000}"/>
          </ac:spMkLst>
        </pc:spChg>
        <pc:spChg chg="mod">
          <ac:chgData name="Kathryn Leeber" userId="15028f3c-0a13-4345-9369-dac953ae4f16" providerId="ADAL" clId="{51074E7D-B7CA-254C-A9CB-79A57262353F}" dt="2020-12-10T16:38:13.396" v="0"/>
          <ac:spMkLst>
            <pc:docMk/>
            <pc:sldMk cId="998541575" sldId="292"/>
            <ac:spMk id="36866" creationId="{00000000-0000-0000-0000-000000000000}"/>
          </ac:spMkLst>
        </pc:spChg>
      </pc:sldChg>
      <pc:sldChg chg="modSp">
        <pc:chgData name="Kathryn Leeber" userId="15028f3c-0a13-4345-9369-dac953ae4f16" providerId="ADAL" clId="{51074E7D-B7CA-254C-A9CB-79A57262353F}" dt="2020-12-10T16:38:13.396" v="0"/>
        <pc:sldMkLst>
          <pc:docMk/>
          <pc:sldMk cId="2297393203" sldId="293"/>
        </pc:sldMkLst>
        <pc:spChg chg="mod">
          <ac:chgData name="Kathryn Leeber" userId="15028f3c-0a13-4345-9369-dac953ae4f16" providerId="ADAL" clId="{51074E7D-B7CA-254C-A9CB-79A57262353F}" dt="2020-12-10T16:38:13.396" v="0"/>
          <ac:spMkLst>
            <pc:docMk/>
            <pc:sldMk cId="2297393203" sldId="293"/>
            <ac:spMk id="28675" creationId="{00000000-0000-0000-0000-000000000000}"/>
          </ac:spMkLst>
        </pc:spChg>
        <pc:spChg chg="mod">
          <ac:chgData name="Kathryn Leeber" userId="15028f3c-0a13-4345-9369-dac953ae4f16" providerId="ADAL" clId="{51074E7D-B7CA-254C-A9CB-79A57262353F}" dt="2020-12-10T16:38:13.396" v="0"/>
          <ac:spMkLst>
            <pc:docMk/>
            <pc:sldMk cId="2297393203" sldId="293"/>
            <ac:spMk id="36866" creationId="{00000000-0000-0000-0000-000000000000}"/>
          </ac:spMkLst>
        </pc:spChg>
      </pc:sldChg>
      <pc:sldChg chg="modSp">
        <pc:chgData name="Kathryn Leeber" userId="15028f3c-0a13-4345-9369-dac953ae4f16" providerId="ADAL" clId="{51074E7D-B7CA-254C-A9CB-79A57262353F}" dt="2020-12-10T16:38:13.396" v="0"/>
        <pc:sldMkLst>
          <pc:docMk/>
          <pc:sldMk cId="1323253432" sldId="294"/>
        </pc:sldMkLst>
        <pc:spChg chg="mod">
          <ac:chgData name="Kathryn Leeber" userId="15028f3c-0a13-4345-9369-dac953ae4f16" providerId="ADAL" clId="{51074E7D-B7CA-254C-A9CB-79A57262353F}" dt="2020-12-10T16:38:13.396" v="0"/>
          <ac:spMkLst>
            <pc:docMk/>
            <pc:sldMk cId="1323253432" sldId="294"/>
            <ac:spMk id="28675" creationId="{00000000-0000-0000-0000-000000000000}"/>
          </ac:spMkLst>
        </pc:spChg>
        <pc:spChg chg="mod">
          <ac:chgData name="Kathryn Leeber" userId="15028f3c-0a13-4345-9369-dac953ae4f16" providerId="ADAL" clId="{51074E7D-B7CA-254C-A9CB-79A57262353F}" dt="2020-12-10T16:38:13.396" v="0"/>
          <ac:spMkLst>
            <pc:docMk/>
            <pc:sldMk cId="1323253432" sldId="294"/>
            <ac:spMk id="36866" creationId="{00000000-0000-0000-0000-000000000000}"/>
          </ac:spMkLst>
        </pc:spChg>
      </pc:sldChg>
      <pc:sldChg chg="modSp">
        <pc:chgData name="Kathryn Leeber" userId="15028f3c-0a13-4345-9369-dac953ae4f16" providerId="ADAL" clId="{51074E7D-B7CA-254C-A9CB-79A57262353F}" dt="2020-12-10T16:38:13.396" v="0"/>
        <pc:sldMkLst>
          <pc:docMk/>
          <pc:sldMk cId="167326337" sldId="295"/>
        </pc:sldMkLst>
        <pc:spChg chg="mod">
          <ac:chgData name="Kathryn Leeber" userId="15028f3c-0a13-4345-9369-dac953ae4f16" providerId="ADAL" clId="{51074E7D-B7CA-254C-A9CB-79A57262353F}" dt="2020-12-10T16:38:13.396" v="0"/>
          <ac:spMkLst>
            <pc:docMk/>
            <pc:sldMk cId="167326337" sldId="295"/>
            <ac:spMk id="28675" creationId="{00000000-0000-0000-0000-000000000000}"/>
          </ac:spMkLst>
        </pc:spChg>
        <pc:spChg chg="mod">
          <ac:chgData name="Kathryn Leeber" userId="15028f3c-0a13-4345-9369-dac953ae4f16" providerId="ADAL" clId="{51074E7D-B7CA-254C-A9CB-79A57262353F}" dt="2020-12-10T16:38:13.396" v="0"/>
          <ac:spMkLst>
            <pc:docMk/>
            <pc:sldMk cId="167326337" sldId="295"/>
            <ac:spMk id="36866" creationId="{00000000-0000-0000-0000-000000000000}"/>
          </ac:spMkLst>
        </pc:spChg>
      </pc:sldChg>
      <pc:sldChg chg="modSp">
        <pc:chgData name="Kathryn Leeber" userId="15028f3c-0a13-4345-9369-dac953ae4f16" providerId="ADAL" clId="{51074E7D-B7CA-254C-A9CB-79A57262353F}" dt="2020-12-10T16:38:13.396" v="0"/>
        <pc:sldMkLst>
          <pc:docMk/>
          <pc:sldMk cId="158555" sldId="296"/>
        </pc:sldMkLst>
        <pc:spChg chg="mod">
          <ac:chgData name="Kathryn Leeber" userId="15028f3c-0a13-4345-9369-dac953ae4f16" providerId="ADAL" clId="{51074E7D-B7CA-254C-A9CB-79A57262353F}" dt="2020-12-10T16:38:13.396" v="0"/>
          <ac:spMkLst>
            <pc:docMk/>
            <pc:sldMk cId="158555" sldId="296"/>
            <ac:spMk id="28675" creationId="{00000000-0000-0000-0000-000000000000}"/>
          </ac:spMkLst>
        </pc:spChg>
        <pc:spChg chg="mod">
          <ac:chgData name="Kathryn Leeber" userId="15028f3c-0a13-4345-9369-dac953ae4f16" providerId="ADAL" clId="{51074E7D-B7CA-254C-A9CB-79A57262353F}" dt="2020-12-10T16:38:13.396" v="0"/>
          <ac:spMkLst>
            <pc:docMk/>
            <pc:sldMk cId="158555" sldId="296"/>
            <ac:spMk id="36866" creationId="{00000000-0000-0000-0000-000000000000}"/>
          </ac:spMkLst>
        </pc:spChg>
      </pc:sldChg>
      <pc:sldChg chg="modSp">
        <pc:chgData name="Kathryn Leeber" userId="15028f3c-0a13-4345-9369-dac953ae4f16" providerId="ADAL" clId="{51074E7D-B7CA-254C-A9CB-79A57262353F}" dt="2020-12-10T16:38:13.396" v="0"/>
        <pc:sldMkLst>
          <pc:docMk/>
          <pc:sldMk cId="3080539334" sldId="297"/>
        </pc:sldMkLst>
        <pc:spChg chg="mod">
          <ac:chgData name="Kathryn Leeber" userId="15028f3c-0a13-4345-9369-dac953ae4f16" providerId="ADAL" clId="{51074E7D-B7CA-254C-A9CB-79A57262353F}" dt="2020-12-10T16:38:13.396" v="0"/>
          <ac:spMkLst>
            <pc:docMk/>
            <pc:sldMk cId="3080539334" sldId="297"/>
            <ac:spMk id="28675" creationId="{00000000-0000-0000-0000-000000000000}"/>
          </ac:spMkLst>
        </pc:spChg>
        <pc:spChg chg="mod">
          <ac:chgData name="Kathryn Leeber" userId="15028f3c-0a13-4345-9369-dac953ae4f16" providerId="ADAL" clId="{51074E7D-B7CA-254C-A9CB-79A57262353F}" dt="2020-12-10T16:38:13.396" v="0"/>
          <ac:spMkLst>
            <pc:docMk/>
            <pc:sldMk cId="3080539334" sldId="297"/>
            <ac:spMk id="36866" creationId="{00000000-0000-0000-0000-000000000000}"/>
          </ac:spMkLst>
        </pc:spChg>
      </pc:sldChg>
      <pc:sldChg chg="modSp">
        <pc:chgData name="Kathryn Leeber" userId="15028f3c-0a13-4345-9369-dac953ae4f16" providerId="ADAL" clId="{51074E7D-B7CA-254C-A9CB-79A57262353F}" dt="2020-12-10T16:38:13.396" v="0"/>
        <pc:sldMkLst>
          <pc:docMk/>
          <pc:sldMk cId="2297764261" sldId="298"/>
        </pc:sldMkLst>
        <pc:spChg chg="mod">
          <ac:chgData name="Kathryn Leeber" userId="15028f3c-0a13-4345-9369-dac953ae4f16" providerId="ADAL" clId="{51074E7D-B7CA-254C-A9CB-79A57262353F}" dt="2020-12-10T16:38:13.396" v="0"/>
          <ac:spMkLst>
            <pc:docMk/>
            <pc:sldMk cId="2297764261" sldId="298"/>
            <ac:spMk id="28675" creationId="{00000000-0000-0000-0000-000000000000}"/>
          </ac:spMkLst>
        </pc:spChg>
        <pc:spChg chg="mod">
          <ac:chgData name="Kathryn Leeber" userId="15028f3c-0a13-4345-9369-dac953ae4f16" providerId="ADAL" clId="{51074E7D-B7CA-254C-A9CB-79A57262353F}" dt="2020-12-10T16:38:13.396" v="0"/>
          <ac:spMkLst>
            <pc:docMk/>
            <pc:sldMk cId="2297764261" sldId="298"/>
            <ac:spMk id="36866" creationId="{00000000-0000-0000-0000-000000000000}"/>
          </ac:spMkLst>
        </pc:spChg>
      </pc:sldChg>
      <pc:sldChg chg="modSp">
        <pc:chgData name="Kathryn Leeber" userId="15028f3c-0a13-4345-9369-dac953ae4f16" providerId="ADAL" clId="{51074E7D-B7CA-254C-A9CB-79A57262353F}" dt="2020-12-10T16:38:13.396" v="0"/>
        <pc:sldMkLst>
          <pc:docMk/>
          <pc:sldMk cId="507361129" sldId="299"/>
        </pc:sldMkLst>
        <pc:spChg chg="mod">
          <ac:chgData name="Kathryn Leeber" userId="15028f3c-0a13-4345-9369-dac953ae4f16" providerId="ADAL" clId="{51074E7D-B7CA-254C-A9CB-79A57262353F}" dt="2020-12-10T16:38:13.396" v="0"/>
          <ac:spMkLst>
            <pc:docMk/>
            <pc:sldMk cId="507361129" sldId="299"/>
            <ac:spMk id="28675" creationId="{00000000-0000-0000-0000-000000000000}"/>
          </ac:spMkLst>
        </pc:spChg>
        <pc:spChg chg="mod">
          <ac:chgData name="Kathryn Leeber" userId="15028f3c-0a13-4345-9369-dac953ae4f16" providerId="ADAL" clId="{51074E7D-B7CA-254C-A9CB-79A57262353F}" dt="2020-12-10T16:38:13.396" v="0"/>
          <ac:spMkLst>
            <pc:docMk/>
            <pc:sldMk cId="507361129" sldId="299"/>
            <ac:spMk id="36866" creationId="{00000000-0000-0000-0000-000000000000}"/>
          </ac:spMkLst>
        </pc:spChg>
      </pc:sldChg>
      <pc:sldChg chg="modSp">
        <pc:chgData name="Kathryn Leeber" userId="15028f3c-0a13-4345-9369-dac953ae4f16" providerId="ADAL" clId="{51074E7D-B7CA-254C-A9CB-79A57262353F}" dt="2020-12-10T16:38:13.396" v="0"/>
        <pc:sldMkLst>
          <pc:docMk/>
          <pc:sldMk cId="2392477156" sldId="300"/>
        </pc:sldMkLst>
        <pc:spChg chg="mod">
          <ac:chgData name="Kathryn Leeber" userId="15028f3c-0a13-4345-9369-dac953ae4f16" providerId="ADAL" clId="{51074E7D-B7CA-254C-A9CB-79A57262353F}" dt="2020-12-10T16:38:13.396" v="0"/>
          <ac:spMkLst>
            <pc:docMk/>
            <pc:sldMk cId="2392477156" sldId="300"/>
            <ac:spMk id="28675" creationId="{00000000-0000-0000-0000-000000000000}"/>
          </ac:spMkLst>
        </pc:spChg>
        <pc:spChg chg="mod">
          <ac:chgData name="Kathryn Leeber" userId="15028f3c-0a13-4345-9369-dac953ae4f16" providerId="ADAL" clId="{51074E7D-B7CA-254C-A9CB-79A57262353F}" dt="2020-12-10T16:38:13.396" v="0"/>
          <ac:spMkLst>
            <pc:docMk/>
            <pc:sldMk cId="2392477156" sldId="300"/>
            <ac:spMk id="36866" creationId="{00000000-0000-0000-0000-000000000000}"/>
          </ac:spMkLst>
        </pc:spChg>
      </pc:sldChg>
      <pc:sldChg chg="modSp">
        <pc:chgData name="Kathryn Leeber" userId="15028f3c-0a13-4345-9369-dac953ae4f16" providerId="ADAL" clId="{51074E7D-B7CA-254C-A9CB-79A57262353F}" dt="2020-12-10T16:38:13.396" v="0"/>
        <pc:sldMkLst>
          <pc:docMk/>
          <pc:sldMk cId="900250221" sldId="301"/>
        </pc:sldMkLst>
        <pc:spChg chg="mod">
          <ac:chgData name="Kathryn Leeber" userId="15028f3c-0a13-4345-9369-dac953ae4f16" providerId="ADAL" clId="{51074E7D-B7CA-254C-A9CB-79A57262353F}" dt="2020-12-10T16:38:13.396" v="0"/>
          <ac:spMkLst>
            <pc:docMk/>
            <pc:sldMk cId="900250221" sldId="301"/>
            <ac:spMk id="28675" creationId="{00000000-0000-0000-0000-000000000000}"/>
          </ac:spMkLst>
        </pc:spChg>
        <pc:spChg chg="mod">
          <ac:chgData name="Kathryn Leeber" userId="15028f3c-0a13-4345-9369-dac953ae4f16" providerId="ADAL" clId="{51074E7D-B7CA-254C-A9CB-79A57262353F}" dt="2020-12-10T16:38:13.396" v="0"/>
          <ac:spMkLst>
            <pc:docMk/>
            <pc:sldMk cId="900250221" sldId="301"/>
            <ac:spMk id="36866" creationId="{00000000-0000-0000-0000-000000000000}"/>
          </ac:spMkLst>
        </pc:spChg>
      </pc:sldChg>
      <pc:sldChg chg="modSp">
        <pc:chgData name="Kathryn Leeber" userId="15028f3c-0a13-4345-9369-dac953ae4f16" providerId="ADAL" clId="{51074E7D-B7CA-254C-A9CB-79A57262353F}" dt="2020-12-10T16:38:13.396" v="0"/>
        <pc:sldMkLst>
          <pc:docMk/>
          <pc:sldMk cId="2503398731" sldId="302"/>
        </pc:sldMkLst>
        <pc:spChg chg="mod">
          <ac:chgData name="Kathryn Leeber" userId="15028f3c-0a13-4345-9369-dac953ae4f16" providerId="ADAL" clId="{51074E7D-B7CA-254C-A9CB-79A57262353F}" dt="2020-12-10T16:38:13.396" v="0"/>
          <ac:spMkLst>
            <pc:docMk/>
            <pc:sldMk cId="2503398731" sldId="302"/>
            <ac:spMk id="28675" creationId="{00000000-0000-0000-0000-000000000000}"/>
          </ac:spMkLst>
        </pc:spChg>
        <pc:spChg chg="mod">
          <ac:chgData name="Kathryn Leeber" userId="15028f3c-0a13-4345-9369-dac953ae4f16" providerId="ADAL" clId="{51074E7D-B7CA-254C-A9CB-79A57262353F}" dt="2020-12-10T16:38:13.396" v="0"/>
          <ac:spMkLst>
            <pc:docMk/>
            <pc:sldMk cId="2503398731" sldId="302"/>
            <ac:spMk id="36866" creationId="{00000000-0000-0000-0000-000000000000}"/>
          </ac:spMkLst>
        </pc:spChg>
      </pc:sldChg>
      <pc:sldChg chg="modSp">
        <pc:chgData name="Kathryn Leeber" userId="15028f3c-0a13-4345-9369-dac953ae4f16" providerId="ADAL" clId="{51074E7D-B7CA-254C-A9CB-79A57262353F}" dt="2020-12-10T16:38:13.396" v="0"/>
        <pc:sldMkLst>
          <pc:docMk/>
          <pc:sldMk cId="2807222644" sldId="303"/>
        </pc:sldMkLst>
        <pc:spChg chg="mod">
          <ac:chgData name="Kathryn Leeber" userId="15028f3c-0a13-4345-9369-dac953ae4f16" providerId="ADAL" clId="{51074E7D-B7CA-254C-A9CB-79A57262353F}" dt="2020-12-10T16:38:13.396" v="0"/>
          <ac:spMkLst>
            <pc:docMk/>
            <pc:sldMk cId="2807222644" sldId="303"/>
            <ac:spMk id="28675" creationId="{00000000-0000-0000-0000-000000000000}"/>
          </ac:spMkLst>
        </pc:spChg>
        <pc:spChg chg="mod">
          <ac:chgData name="Kathryn Leeber" userId="15028f3c-0a13-4345-9369-dac953ae4f16" providerId="ADAL" clId="{51074E7D-B7CA-254C-A9CB-79A57262353F}" dt="2020-12-10T16:38:13.396" v="0"/>
          <ac:spMkLst>
            <pc:docMk/>
            <pc:sldMk cId="2807222644" sldId="303"/>
            <ac:spMk id="36866" creationId="{00000000-0000-0000-0000-000000000000}"/>
          </ac:spMkLst>
        </pc:spChg>
      </pc:sldChg>
      <pc:sldChg chg="modSp">
        <pc:chgData name="Kathryn Leeber" userId="15028f3c-0a13-4345-9369-dac953ae4f16" providerId="ADAL" clId="{51074E7D-B7CA-254C-A9CB-79A57262353F}" dt="2020-12-10T16:38:13.396" v="0"/>
        <pc:sldMkLst>
          <pc:docMk/>
          <pc:sldMk cId="2297174620" sldId="304"/>
        </pc:sldMkLst>
        <pc:spChg chg="mod">
          <ac:chgData name="Kathryn Leeber" userId="15028f3c-0a13-4345-9369-dac953ae4f16" providerId="ADAL" clId="{51074E7D-B7CA-254C-A9CB-79A57262353F}" dt="2020-12-10T16:38:13.396" v="0"/>
          <ac:spMkLst>
            <pc:docMk/>
            <pc:sldMk cId="2297174620" sldId="304"/>
            <ac:spMk id="28675" creationId="{00000000-0000-0000-0000-000000000000}"/>
          </ac:spMkLst>
        </pc:spChg>
        <pc:spChg chg="mod">
          <ac:chgData name="Kathryn Leeber" userId="15028f3c-0a13-4345-9369-dac953ae4f16" providerId="ADAL" clId="{51074E7D-B7CA-254C-A9CB-79A57262353F}" dt="2020-12-10T16:38:13.396" v="0"/>
          <ac:spMkLst>
            <pc:docMk/>
            <pc:sldMk cId="2297174620" sldId="304"/>
            <ac:spMk id="36866" creationId="{00000000-0000-0000-0000-000000000000}"/>
          </ac:spMkLst>
        </pc:spChg>
      </pc:sldChg>
      <pc:sldChg chg="modSp">
        <pc:chgData name="Kathryn Leeber" userId="15028f3c-0a13-4345-9369-dac953ae4f16" providerId="ADAL" clId="{51074E7D-B7CA-254C-A9CB-79A57262353F}" dt="2020-12-10T16:38:13.396" v="0"/>
        <pc:sldMkLst>
          <pc:docMk/>
          <pc:sldMk cId="0" sldId="305"/>
        </pc:sldMkLst>
        <pc:spChg chg="mod">
          <ac:chgData name="Kathryn Leeber" userId="15028f3c-0a13-4345-9369-dac953ae4f16" providerId="ADAL" clId="{51074E7D-B7CA-254C-A9CB-79A57262353F}" dt="2020-12-10T16:38:13.396" v="0"/>
          <ac:spMkLst>
            <pc:docMk/>
            <pc:sldMk cId="0" sldId="305"/>
            <ac:spMk id="36867" creationId="{00000000-0000-0000-0000-000000000000}"/>
          </ac:spMkLst>
        </pc:spChg>
        <pc:spChg chg="mod">
          <ac:chgData name="Kathryn Leeber" userId="15028f3c-0a13-4345-9369-dac953ae4f16" providerId="ADAL" clId="{51074E7D-B7CA-254C-A9CB-79A57262353F}" dt="2020-12-10T16:38:13.396" v="0"/>
          <ac:spMkLst>
            <pc:docMk/>
            <pc:sldMk cId="0" sldId="305"/>
            <ac:spMk id="47106" creationId="{00000000-0000-0000-0000-000000000000}"/>
          </ac:spMkLst>
        </pc:spChg>
      </pc:sldChg>
      <pc:sldChg chg="modSp">
        <pc:chgData name="Kathryn Leeber" userId="15028f3c-0a13-4345-9369-dac953ae4f16" providerId="ADAL" clId="{51074E7D-B7CA-254C-A9CB-79A57262353F}" dt="2020-12-10T16:38:13.396" v="0"/>
        <pc:sldMkLst>
          <pc:docMk/>
          <pc:sldMk cId="1761493922" sldId="306"/>
        </pc:sldMkLst>
        <pc:spChg chg="mod">
          <ac:chgData name="Kathryn Leeber" userId="15028f3c-0a13-4345-9369-dac953ae4f16" providerId="ADAL" clId="{51074E7D-B7CA-254C-A9CB-79A57262353F}" dt="2020-12-10T16:38:13.396" v="0"/>
          <ac:spMkLst>
            <pc:docMk/>
            <pc:sldMk cId="1761493922" sldId="306"/>
            <ac:spMk id="36867" creationId="{00000000-0000-0000-0000-000000000000}"/>
          </ac:spMkLst>
        </pc:spChg>
        <pc:spChg chg="mod">
          <ac:chgData name="Kathryn Leeber" userId="15028f3c-0a13-4345-9369-dac953ae4f16" providerId="ADAL" clId="{51074E7D-B7CA-254C-A9CB-79A57262353F}" dt="2020-12-10T16:38:13.396" v="0"/>
          <ac:spMkLst>
            <pc:docMk/>
            <pc:sldMk cId="1761493922" sldId="306"/>
            <ac:spMk id="47106" creationId="{00000000-0000-0000-0000-000000000000}"/>
          </ac:spMkLst>
        </pc:spChg>
      </pc:sldChg>
      <pc:sldChg chg="modSp">
        <pc:chgData name="Kathryn Leeber" userId="15028f3c-0a13-4345-9369-dac953ae4f16" providerId="ADAL" clId="{51074E7D-B7CA-254C-A9CB-79A57262353F}" dt="2020-12-10T16:38:13.396" v="0"/>
        <pc:sldMkLst>
          <pc:docMk/>
          <pc:sldMk cId="1286874975" sldId="307"/>
        </pc:sldMkLst>
        <pc:spChg chg="mod">
          <ac:chgData name="Kathryn Leeber" userId="15028f3c-0a13-4345-9369-dac953ae4f16" providerId="ADAL" clId="{51074E7D-B7CA-254C-A9CB-79A57262353F}" dt="2020-12-10T16:38:13.396" v="0"/>
          <ac:spMkLst>
            <pc:docMk/>
            <pc:sldMk cId="1286874975" sldId="307"/>
            <ac:spMk id="36867" creationId="{00000000-0000-0000-0000-000000000000}"/>
          </ac:spMkLst>
        </pc:spChg>
        <pc:spChg chg="mod">
          <ac:chgData name="Kathryn Leeber" userId="15028f3c-0a13-4345-9369-dac953ae4f16" providerId="ADAL" clId="{51074E7D-B7CA-254C-A9CB-79A57262353F}" dt="2020-12-10T16:38:13.396" v="0"/>
          <ac:spMkLst>
            <pc:docMk/>
            <pc:sldMk cId="1286874975" sldId="307"/>
            <ac:spMk id="47106" creationId="{00000000-0000-0000-0000-000000000000}"/>
          </ac:spMkLst>
        </pc:spChg>
      </pc:sldChg>
      <pc:sldChg chg="modSp">
        <pc:chgData name="Kathryn Leeber" userId="15028f3c-0a13-4345-9369-dac953ae4f16" providerId="ADAL" clId="{51074E7D-B7CA-254C-A9CB-79A57262353F}" dt="2020-12-10T16:38:13.396" v="0"/>
        <pc:sldMkLst>
          <pc:docMk/>
          <pc:sldMk cId="1637784812" sldId="308"/>
        </pc:sldMkLst>
        <pc:spChg chg="mod">
          <ac:chgData name="Kathryn Leeber" userId="15028f3c-0a13-4345-9369-dac953ae4f16" providerId="ADAL" clId="{51074E7D-B7CA-254C-A9CB-79A57262353F}" dt="2020-12-10T16:38:13.396" v="0"/>
          <ac:spMkLst>
            <pc:docMk/>
            <pc:sldMk cId="1637784812" sldId="308"/>
            <ac:spMk id="36867" creationId="{00000000-0000-0000-0000-000000000000}"/>
          </ac:spMkLst>
        </pc:spChg>
        <pc:spChg chg="mod">
          <ac:chgData name="Kathryn Leeber" userId="15028f3c-0a13-4345-9369-dac953ae4f16" providerId="ADAL" clId="{51074E7D-B7CA-254C-A9CB-79A57262353F}" dt="2020-12-10T16:38:13.396" v="0"/>
          <ac:spMkLst>
            <pc:docMk/>
            <pc:sldMk cId="1637784812" sldId="308"/>
            <ac:spMk id="47106" creationId="{00000000-0000-0000-0000-000000000000}"/>
          </ac:spMkLst>
        </pc:spChg>
      </pc:sldChg>
      <pc:sldChg chg="modSp">
        <pc:chgData name="Kathryn Leeber" userId="15028f3c-0a13-4345-9369-dac953ae4f16" providerId="ADAL" clId="{51074E7D-B7CA-254C-A9CB-79A57262353F}" dt="2020-12-10T16:38:13.396" v="0"/>
        <pc:sldMkLst>
          <pc:docMk/>
          <pc:sldMk cId="4043518133" sldId="309"/>
        </pc:sldMkLst>
        <pc:spChg chg="mod">
          <ac:chgData name="Kathryn Leeber" userId="15028f3c-0a13-4345-9369-dac953ae4f16" providerId="ADAL" clId="{51074E7D-B7CA-254C-A9CB-79A57262353F}" dt="2020-12-10T16:38:13.396" v="0"/>
          <ac:spMkLst>
            <pc:docMk/>
            <pc:sldMk cId="4043518133" sldId="309"/>
            <ac:spMk id="36867" creationId="{00000000-0000-0000-0000-000000000000}"/>
          </ac:spMkLst>
        </pc:spChg>
        <pc:spChg chg="mod">
          <ac:chgData name="Kathryn Leeber" userId="15028f3c-0a13-4345-9369-dac953ae4f16" providerId="ADAL" clId="{51074E7D-B7CA-254C-A9CB-79A57262353F}" dt="2020-12-10T16:38:13.396" v="0"/>
          <ac:spMkLst>
            <pc:docMk/>
            <pc:sldMk cId="4043518133" sldId="309"/>
            <ac:spMk id="47106" creationId="{00000000-0000-0000-0000-000000000000}"/>
          </ac:spMkLst>
        </pc:spChg>
      </pc:sldChg>
      <pc:sldChg chg="modSp">
        <pc:chgData name="Kathryn Leeber" userId="15028f3c-0a13-4345-9369-dac953ae4f16" providerId="ADAL" clId="{51074E7D-B7CA-254C-A9CB-79A57262353F}" dt="2020-12-10T16:38:13.396" v="0"/>
        <pc:sldMkLst>
          <pc:docMk/>
          <pc:sldMk cId="4151022133" sldId="310"/>
        </pc:sldMkLst>
        <pc:spChg chg="mod">
          <ac:chgData name="Kathryn Leeber" userId="15028f3c-0a13-4345-9369-dac953ae4f16" providerId="ADAL" clId="{51074E7D-B7CA-254C-A9CB-79A57262353F}" dt="2020-12-10T16:38:13.396" v="0"/>
          <ac:spMkLst>
            <pc:docMk/>
            <pc:sldMk cId="4151022133" sldId="310"/>
            <ac:spMk id="36867" creationId="{00000000-0000-0000-0000-000000000000}"/>
          </ac:spMkLst>
        </pc:spChg>
        <pc:spChg chg="mod">
          <ac:chgData name="Kathryn Leeber" userId="15028f3c-0a13-4345-9369-dac953ae4f16" providerId="ADAL" clId="{51074E7D-B7CA-254C-A9CB-79A57262353F}" dt="2020-12-10T16:38:13.396" v="0"/>
          <ac:spMkLst>
            <pc:docMk/>
            <pc:sldMk cId="4151022133" sldId="310"/>
            <ac:spMk id="47106" creationId="{00000000-0000-0000-0000-000000000000}"/>
          </ac:spMkLst>
        </pc:spChg>
      </pc:sldChg>
      <pc:sldChg chg="modSp">
        <pc:chgData name="Kathryn Leeber" userId="15028f3c-0a13-4345-9369-dac953ae4f16" providerId="ADAL" clId="{51074E7D-B7CA-254C-A9CB-79A57262353F}" dt="2020-12-10T16:38:13.396" v="0"/>
        <pc:sldMkLst>
          <pc:docMk/>
          <pc:sldMk cId="579050814" sldId="311"/>
        </pc:sldMkLst>
        <pc:spChg chg="mod">
          <ac:chgData name="Kathryn Leeber" userId="15028f3c-0a13-4345-9369-dac953ae4f16" providerId="ADAL" clId="{51074E7D-B7CA-254C-A9CB-79A57262353F}" dt="2020-12-10T16:38:13.396" v="0"/>
          <ac:spMkLst>
            <pc:docMk/>
            <pc:sldMk cId="579050814" sldId="311"/>
            <ac:spMk id="36867" creationId="{00000000-0000-0000-0000-000000000000}"/>
          </ac:spMkLst>
        </pc:spChg>
        <pc:spChg chg="mod">
          <ac:chgData name="Kathryn Leeber" userId="15028f3c-0a13-4345-9369-dac953ae4f16" providerId="ADAL" clId="{51074E7D-B7CA-254C-A9CB-79A57262353F}" dt="2020-12-10T16:38:13.396" v="0"/>
          <ac:spMkLst>
            <pc:docMk/>
            <pc:sldMk cId="579050814" sldId="311"/>
            <ac:spMk id="47106" creationId="{00000000-0000-0000-0000-000000000000}"/>
          </ac:spMkLst>
        </pc:spChg>
      </pc:sldChg>
      <pc:sldChg chg="modSp">
        <pc:chgData name="Kathryn Leeber" userId="15028f3c-0a13-4345-9369-dac953ae4f16" providerId="ADAL" clId="{51074E7D-B7CA-254C-A9CB-79A57262353F}" dt="2020-12-10T16:38:13.396" v="0"/>
        <pc:sldMkLst>
          <pc:docMk/>
          <pc:sldMk cId="3630822556" sldId="312"/>
        </pc:sldMkLst>
        <pc:spChg chg="mod">
          <ac:chgData name="Kathryn Leeber" userId="15028f3c-0a13-4345-9369-dac953ae4f16" providerId="ADAL" clId="{51074E7D-B7CA-254C-A9CB-79A57262353F}" dt="2020-12-10T16:38:13.396" v="0"/>
          <ac:spMkLst>
            <pc:docMk/>
            <pc:sldMk cId="3630822556" sldId="312"/>
            <ac:spMk id="36867" creationId="{00000000-0000-0000-0000-000000000000}"/>
          </ac:spMkLst>
        </pc:spChg>
        <pc:spChg chg="mod">
          <ac:chgData name="Kathryn Leeber" userId="15028f3c-0a13-4345-9369-dac953ae4f16" providerId="ADAL" clId="{51074E7D-B7CA-254C-A9CB-79A57262353F}" dt="2020-12-10T16:38:13.396" v="0"/>
          <ac:spMkLst>
            <pc:docMk/>
            <pc:sldMk cId="3630822556" sldId="312"/>
            <ac:spMk id="47106" creationId="{00000000-0000-0000-0000-000000000000}"/>
          </ac:spMkLst>
        </pc:spChg>
      </pc:sldChg>
      <pc:sldChg chg="modSp">
        <pc:chgData name="Kathryn Leeber" userId="15028f3c-0a13-4345-9369-dac953ae4f16" providerId="ADAL" clId="{51074E7D-B7CA-254C-A9CB-79A57262353F}" dt="2020-12-10T16:38:13.396" v="0"/>
        <pc:sldMkLst>
          <pc:docMk/>
          <pc:sldMk cId="2025985114" sldId="313"/>
        </pc:sldMkLst>
        <pc:spChg chg="mod">
          <ac:chgData name="Kathryn Leeber" userId="15028f3c-0a13-4345-9369-dac953ae4f16" providerId="ADAL" clId="{51074E7D-B7CA-254C-A9CB-79A57262353F}" dt="2020-12-10T16:38:13.396" v="0"/>
          <ac:spMkLst>
            <pc:docMk/>
            <pc:sldMk cId="2025985114" sldId="313"/>
            <ac:spMk id="2" creationId="{00000000-0000-0000-0000-000000000000}"/>
          </ac:spMkLst>
        </pc:spChg>
        <pc:spChg chg="mod">
          <ac:chgData name="Kathryn Leeber" userId="15028f3c-0a13-4345-9369-dac953ae4f16" providerId="ADAL" clId="{51074E7D-B7CA-254C-A9CB-79A57262353F}" dt="2020-12-10T16:38:13.396" v="0"/>
          <ac:spMkLst>
            <pc:docMk/>
            <pc:sldMk cId="2025985114" sldId="313"/>
            <ac:spMk id="3" creationId="{00000000-0000-0000-0000-000000000000}"/>
          </ac:spMkLst>
        </pc:spChg>
      </pc:sldChg>
      <pc:sldChg chg="modSp">
        <pc:chgData name="Kathryn Leeber" userId="15028f3c-0a13-4345-9369-dac953ae4f16" providerId="ADAL" clId="{51074E7D-B7CA-254C-A9CB-79A57262353F}" dt="2020-12-10T16:38:13.396" v="0"/>
        <pc:sldMkLst>
          <pc:docMk/>
          <pc:sldMk cId="432285826" sldId="314"/>
        </pc:sldMkLst>
        <pc:spChg chg="mod">
          <ac:chgData name="Kathryn Leeber" userId="15028f3c-0a13-4345-9369-dac953ae4f16" providerId="ADAL" clId="{51074E7D-B7CA-254C-A9CB-79A57262353F}" dt="2020-12-10T16:38:13.396" v="0"/>
          <ac:spMkLst>
            <pc:docMk/>
            <pc:sldMk cId="432285826" sldId="314"/>
            <ac:spMk id="2" creationId="{00000000-0000-0000-0000-000000000000}"/>
          </ac:spMkLst>
        </pc:spChg>
        <pc:spChg chg="mod">
          <ac:chgData name="Kathryn Leeber" userId="15028f3c-0a13-4345-9369-dac953ae4f16" providerId="ADAL" clId="{51074E7D-B7CA-254C-A9CB-79A57262353F}" dt="2020-12-10T16:38:13.396" v="0"/>
          <ac:spMkLst>
            <pc:docMk/>
            <pc:sldMk cId="432285826" sldId="314"/>
            <ac:spMk id="3" creationId="{00000000-0000-0000-0000-000000000000}"/>
          </ac:spMkLst>
        </pc:spChg>
      </pc:sldChg>
      <pc:sldChg chg="modSp">
        <pc:chgData name="Kathryn Leeber" userId="15028f3c-0a13-4345-9369-dac953ae4f16" providerId="ADAL" clId="{51074E7D-B7CA-254C-A9CB-79A57262353F}" dt="2020-12-10T16:38:13.396" v="0"/>
        <pc:sldMkLst>
          <pc:docMk/>
          <pc:sldMk cId="3913087908" sldId="315"/>
        </pc:sldMkLst>
        <pc:spChg chg="mod">
          <ac:chgData name="Kathryn Leeber" userId="15028f3c-0a13-4345-9369-dac953ae4f16" providerId="ADAL" clId="{51074E7D-B7CA-254C-A9CB-79A57262353F}" dt="2020-12-10T16:38:13.396" v="0"/>
          <ac:spMkLst>
            <pc:docMk/>
            <pc:sldMk cId="3913087908" sldId="315"/>
            <ac:spMk id="2" creationId="{00000000-0000-0000-0000-000000000000}"/>
          </ac:spMkLst>
        </pc:spChg>
      </pc:sldChg>
      <pc:sldChg chg="modSp">
        <pc:chgData name="Kathryn Leeber" userId="15028f3c-0a13-4345-9369-dac953ae4f16" providerId="ADAL" clId="{51074E7D-B7CA-254C-A9CB-79A57262353F}" dt="2020-12-10T16:38:13.396" v="0"/>
        <pc:sldMkLst>
          <pc:docMk/>
          <pc:sldMk cId="3977622353" sldId="317"/>
        </pc:sldMkLst>
        <pc:spChg chg="mod">
          <ac:chgData name="Kathryn Leeber" userId="15028f3c-0a13-4345-9369-dac953ae4f16" providerId="ADAL" clId="{51074E7D-B7CA-254C-A9CB-79A57262353F}" dt="2020-12-10T16:38:13.396" v="0"/>
          <ac:spMkLst>
            <pc:docMk/>
            <pc:sldMk cId="3977622353" sldId="317"/>
            <ac:spMk id="2" creationId="{00000000-0000-0000-0000-000000000000}"/>
          </ac:spMkLst>
        </pc:spChg>
        <pc:spChg chg="mod">
          <ac:chgData name="Kathryn Leeber" userId="15028f3c-0a13-4345-9369-dac953ae4f16" providerId="ADAL" clId="{51074E7D-B7CA-254C-A9CB-79A57262353F}" dt="2020-12-10T16:38:13.396" v="0"/>
          <ac:spMkLst>
            <pc:docMk/>
            <pc:sldMk cId="3977622353" sldId="317"/>
            <ac:spMk id="3" creationId="{00000000-0000-0000-0000-000000000000}"/>
          </ac:spMkLst>
        </pc:spChg>
      </pc:sldChg>
      <pc:sldChg chg="modSp">
        <pc:chgData name="Kathryn Leeber" userId="15028f3c-0a13-4345-9369-dac953ae4f16" providerId="ADAL" clId="{51074E7D-B7CA-254C-A9CB-79A57262353F}" dt="2020-12-10T16:38:13.396" v="0"/>
        <pc:sldMkLst>
          <pc:docMk/>
          <pc:sldMk cId="638586875" sldId="318"/>
        </pc:sldMkLst>
        <pc:spChg chg="mod">
          <ac:chgData name="Kathryn Leeber" userId="15028f3c-0a13-4345-9369-dac953ae4f16" providerId="ADAL" clId="{51074E7D-B7CA-254C-A9CB-79A57262353F}" dt="2020-12-10T16:38:13.396" v="0"/>
          <ac:spMkLst>
            <pc:docMk/>
            <pc:sldMk cId="638586875" sldId="318"/>
            <ac:spMk id="2" creationId="{00000000-0000-0000-0000-000000000000}"/>
          </ac:spMkLst>
        </pc:spChg>
        <pc:spChg chg="mod">
          <ac:chgData name="Kathryn Leeber" userId="15028f3c-0a13-4345-9369-dac953ae4f16" providerId="ADAL" clId="{51074E7D-B7CA-254C-A9CB-79A57262353F}" dt="2020-12-10T16:38:13.396" v="0"/>
          <ac:spMkLst>
            <pc:docMk/>
            <pc:sldMk cId="638586875" sldId="318"/>
            <ac:spMk id="3" creationId="{00000000-0000-0000-0000-000000000000}"/>
          </ac:spMkLst>
        </pc:spChg>
      </pc:sldChg>
      <pc:sldChg chg="modSp">
        <pc:chgData name="Kathryn Leeber" userId="15028f3c-0a13-4345-9369-dac953ae4f16" providerId="ADAL" clId="{51074E7D-B7CA-254C-A9CB-79A57262353F}" dt="2020-12-10T16:38:13.396" v="0"/>
        <pc:sldMkLst>
          <pc:docMk/>
          <pc:sldMk cId="1453968027" sldId="319"/>
        </pc:sldMkLst>
        <pc:spChg chg="mod">
          <ac:chgData name="Kathryn Leeber" userId="15028f3c-0a13-4345-9369-dac953ae4f16" providerId="ADAL" clId="{51074E7D-B7CA-254C-A9CB-79A57262353F}" dt="2020-12-10T16:38:13.396" v="0"/>
          <ac:spMkLst>
            <pc:docMk/>
            <pc:sldMk cId="1453968027" sldId="319"/>
            <ac:spMk id="2" creationId="{00000000-0000-0000-0000-000000000000}"/>
          </ac:spMkLst>
        </pc:spChg>
        <pc:spChg chg="mod">
          <ac:chgData name="Kathryn Leeber" userId="15028f3c-0a13-4345-9369-dac953ae4f16" providerId="ADAL" clId="{51074E7D-B7CA-254C-A9CB-79A57262353F}" dt="2020-12-10T16:38:13.396" v="0"/>
          <ac:spMkLst>
            <pc:docMk/>
            <pc:sldMk cId="1453968027" sldId="319"/>
            <ac:spMk id="3" creationId="{00000000-0000-0000-0000-000000000000}"/>
          </ac:spMkLst>
        </pc:spChg>
      </pc:sldChg>
      <pc:sldChg chg="modSp">
        <pc:chgData name="Kathryn Leeber" userId="15028f3c-0a13-4345-9369-dac953ae4f16" providerId="ADAL" clId="{51074E7D-B7CA-254C-A9CB-79A57262353F}" dt="2020-12-10T16:38:13.396" v="0"/>
        <pc:sldMkLst>
          <pc:docMk/>
          <pc:sldMk cId="573647303" sldId="321"/>
        </pc:sldMkLst>
        <pc:spChg chg="mod">
          <ac:chgData name="Kathryn Leeber" userId="15028f3c-0a13-4345-9369-dac953ae4f16" providerId="ADAL" clId="{51074E7D-B7CA-254C-A9CB-79A57262353F}" dt="2020-12-10T16:38:13.396" v="0"/>
          <ac:spMkLst>
            <pc:docMk/>
            <pc:sldMk cId="573647303" sldId="321"/>
            <ac:spMk id="2" creationId="{00000000-0000-0000-0000-000000000000}"/>
          </ac:spMkLst>
        </pc:spChg>
        <pc:spChg chg="mod">
          <ac:chgData name="Kathryn Leeber" userId="15028f3c-0a13-4345-9369-dac953ae4f16" providerId="ADAL" clId="{51074E7D-B7CA-254C-A9CB-79A57262353F}" dt="2020-12-10T16:38:13.396" v="0"/>
          <ac:spMkLst>
            <pc:docMk/>
            <pc:sldMk cId="573647303" sldId="321"/>
            <ac:spMk id="3" creationId="{00000000-0000-0000-0000-000000000000}"/>
          </ac:spMkLst>
        </pc:spChg>
      </pc:sldChg>
      <pc:sldChg chg="modSp">
        <pc:chgData name="Kathryn Leeber" userId="15028f3c-0a13-4345-9369-dac953ae4f16" providerId="ADAL" clId="{51074E7D-B7CA-254C-A9CB-79A57262353F}" dt="2020-12-10T16:38:13.396" v="0"/>
        <pc:sldMkLst>
          <pc:docMk/>
          <pc:sldMk cId="20302845" sldId="322"/>
        </pc:sldMkLst>
        <pc:spChg chg="mod">
          <ac:chgData name="Kathryn Leeber" userId="15028f3c-0a13-4345-9369-dac953ae4f16" providerId="ADAL" clId="{51074E7D-B7CA-254C-A9CB-79A57262353F}" dt="2020-12-10T16:38:13.396" v="0"/>
          <ac:spMkLst>
            <pc:docMk/>
            <pc:sldMk cId="20302845" sldId="322"/>
            <ac:spMk id="2" creationId="{00000000-0000-0000-0000-000000000000}"/>
          </ac:spMkLst>
        </pc:spChg>
        <pc:spChg chg="mod">
          <ac:chgData name="Kathryn Leeber" userId="15028f3c-0a13-4345-9369-dac953ae4f16" providerId="ADAL" clId="{51074E7D-B7CA-254C-A9CB-79A57262353F}" dt="2020-12-10T16:38:13.396" v="0"/>
          <ac:spMkLst>
            <pc:docMk/>
            <pc:sldMk cId="20302845" sldId="322"/>
            <ac:spMk id="3" creationId="{00000000-0000-0000-0000-000000000000}"/>
          </ac:spMkLst>
        </pc:spChg>
      </pc:sldChg>
      <pc:sldChg chg="modSp">
        <pc:chgData name="Kathryn Leeber" userId="15028f3c-0a13-4345-9369-dac953ae4f16" providerId="ADAL" clId="{51074E7D-B7CA-254C-A9CB-79A57262353F}" dt="2020-12-10T16:38:13.396" v="0"/>
        <pc:sldMkLst>
          <pc:docMk/>
          <pc:sldMk cId="2976532622" sldId="323"/>
        </pc:sldMkLst>
        <pc:spChg chg="mod">
          <ac:chgData name="Kathryn Leeber" userId="15028f3c-0a13-4345-9369-dac953ae4f16" providerId="ADAL" clId="{51074E7D-B7CA-254C-A9CB-79A57262353F}" dt="2020-12-10T16:38:13.396" v="0"/>
          <ac:spMkLst>
            <pc:docMk/>
            <pc:sldMk cId="2976532622" sldId="323"/>
            <ac:spMk id="2" creationId="{00000000-0000-0000-0000-000000000000}"/>
          </ac:spMkLst>
        </pc:spChg>
        <pc:spChg chg="mod">
          <ac:chgData name="Kathryn Leeber" userId="15028f3c-0a13-4345-9369-dac953ae4f16" providerId="ADAL" clId="{51074E7D-B7CA-254C-A9CB-79A57262353F}" dt="2020-12-10T16:38:13.396" v="0"/>
          <ac:spMkLst>
            <pc:docMk/>
            <pc:sldMk cId="2976532622" sldId="323"/>
            <ac:spMk id="3" creationId="{00000000-0000-0000-0000-000000000000}"/>
          </ac:spMkLst>
        </pc:spChg>
      </pc:sldChg>
      <pc:sldChg chg="modSp">
        <pc:chgData name="Kathryn Leeber" userId="15028f3c-0a13-4345-9369-dac953ae4f16" providerId="ADAL" clId="{51074E7D-B7CA-254C-A9CB-79A57262353F}" dt="2020-12-10T16:38:13.396" v="0"/>
        <pc:sldMkLst>
          <pc:docMk/>
          <pc:sldMk cId="2987682638" sldId="325"/>
        </pc:sldMkLst>
        <pc:spChg chg="mod">
          <ac:chgData name="Kathryn Leeber" userId="15028f3c-0a13-4345-9369-dac953ae4f16" providerId="ADAL" clId="{51074E7D-B7CA-254C-A9CB-79A57262353F}" dt="2020-12-10T16:38:13.396" v="0"/>
          <ac:spMkLst>
            <pc:docMk/>
            <pc:sldMk cId="2987682638" sldId="325"/>
            <ac:spMk id="2" creationId="{00000000-0000-0000-0000-000000000000}"/>
          </ac:spMkLst>
        </pc:spChg>
        <pc:spChg chg="mod">
          <ac:chgData name="Kathryn Leeber" userId="15028f3c-0a13-4345-9369-dac953ae4f16" providerId="ADAL" clId="{51074E7D-B7CA-254C-A9CB-79A57262353F}" dt="2020-12-10T16:38:13.396" v="0"/>
          <ac:spMkLst>
            <pc:docMk/>
            <pc:sldMk cId="2987682638" sldId="325"/>
            <ac:spMk id="3" creationId="{00000000-0000-0000-0000-000000000000}"/>
          </ac:spMkLst>
        </pc:spChg>
      </pc:sldChg>
      <pc:sldChg chg="modSp">
        <pc:chgData name="Kathryn Leeber" userId="15028f3c-0a13-4345-9369-dac953ae4f16" providerId="ADAL" clId="{51074E7D-B7CA-254C-A9CB-79A57262353F}" dt="2020-12-10T16:38:13.396" v="0"/>
        <pc:sldMkLst>
          <pc:docMk/>
          <pc:sldMk cId="2908162812" sldId="326"/>
        </pc:sldMkLst>
        <pc:spChg chg="mod">
          <ac:chgData name="Kathryn Leeber" userId="15028f3c-0a13-4345-9369-dac953ae4f16" providerId="ADAL" clId="{51074E7D-B7CA-254C-A9CB-79A57262353F}" dt="2020-12-10T16:38:13.396" v="0"/>
          <ac:spMkLst>
            <pc:docMk/>
            <pc:sldMk cId="2908162812" sldId="326"/>
            <ac:spMk id="2" creationId="{00000000-0000-0000-0000-000000000000}"/>
          </ac:spMkLst>
        </pc:spChg>
        <pc:spChg chg="mod">
          <ac:chgData name="Kathryn Leeber" userId="15028f3c-0a13-4345-9369-dac953ae4f16" providerId="ADAL" clId="{51074E7D-B7CA-254C-A9CB-79A57262353F}" dt="2020-12-10T16:38:13.396" v="0"/>
          <ac:spMkLst>
            <pc:docMk/>
            <pc:sldMk cId="2908162812" sldId="326"/>
            <ac:spMk id="3" creationId="{00000000-0000-0000-0000-000000000000}"/>
          </ac:spMkLst>
        </pc:spChg>
      </pc:sldChg>
      <pc:sldChg chg="modSp">
        <pc:chgData name="Kathryn Leeber" userId="15028f3c-0a13-4345-9369-dac953ae4f16" providerId="ADAL" clId="{51074E7D-B7CA-254C-A9CB-79A57262353F}" dt="2020-12-10T16:38:13.396" v="0"/>
        <pc:sldMkLst>
          <pc:docMk/>
          <pc:sldMk cId="3804645085" sldId="327"/>
        </pc:sldMkLst>
        <pc:spChg chg="mod">
          <ac:chgData name="Kathryn Leeber" userId="15028f3c-0a13-4345-9369-dac953ae4f16" providerId="ADAL" clId="{51074E7D-B7CA-254C-A9CB-79A57262353F}" dt="2020-12-10T16:38:13.396" v="0"/>
          <ac:spMkLst>
            <pc:docMk/>
            <pc:sldMk cId="3804645085" sldId="327"/>
            <ac:spMk id="2" creationId="{00000000-0000-0000-0000-000000000000}"/>
          </ac:spMkLst>
        </pc:spChg>
        <pc:spChg chg="mod">
          <ac:chgData name="Kathryn Leeber" userId="15028f3c-0a13-4345-9369-dac953ae4f16" providerId="ADAL" clId="{51074E7D-B7CA-254C-A9CB-79A57262353F}" dt="2020-12-10T16:38:13.396" v="0"/>
          <ac:spMkLst>
            <pc:docMk/>
            <pc:sldMk cId="3804645085" sldId="327"/>
            <ac:spMk id="3" creationId="{00000000-0000-0000-0000-000000000000}"/>
          </ac:spMkLst>
        </pc:spChg>
      </pc:sldChg>
      <pc:sldChg chg="modSp">
        <pc:chgData name="Kathryn Leeber" userId="15028f3c-0a13-4345-9369-dac953ae4f16" providerId="ADAL" clId="{51074E7D-B7CA-254C-A9CB-79A57262353F}" dt="2020-12-10T16:38:13.396" v="0"/>
        <pc:sldMkLst>
          <pc:docMk/>
          <pc:sldMk cId="3321892702" sldId="329"/>
        </pc:sldMkLst>
        <pc:spChg chg="mod">
          <ac:chgData name="Kathryn Leeber" userId="15028f3c-0a13-4345-9369-dac953ae4f16" providerId="ADAL" clId="{51074E7D-B7CA-254C-A9CB-79A57262353F}" dt="2020-12-10T16:38:13.396" v="0"/>
          <ac:spMkLst>
            <pc:docMk/>
            <pc:sldMk cId="3321892702" sldId="329"/>
            <ac:spMk id="2" creationId="{00000000-0000-0000-0000-000000000000}"/>
          </ac:spMkLst>
        </pc:spChg>
        <pc:spChg chg="mod">
          <ac:chgData name="Kathryn Leeber" userId="15028f3c-0a13-4345-9369-dac953ae4f16" providerId="ADAL" clId="{51074E7D-B7CA-254C-A9CB-79A57262353F}" dt="2020-12-10T16:38:13.396" v="0"/>
          <ac:spMkLst>
            <pc:docMk/>
            <pc:sldMk cId="3321892702" sldId="329"/>
            <ac:spMk id="3" creationId="{00000000-0000-0000-0000-000000000000}"/>
          </ac:spMkLst>
        </pc:spChg>
      </pc:sldChg>
      <pc:sldChg chg="modSp">
        <pc:chgData name="Kathryn Leeber" userId="15028f3c-0a13-4345-9369-dac953ae4f16" providerId="ADAL" clId="{51074E7D-B7CA-254C-A9CB-79A57262353F}" dt="2020-12-10T16:38:13.396" v="0"/>
        <pc:sldMkLst>
          <pc:docMk/>
          <pc:sldMk cId="4128169798" sldId="330"/>
        </pc:sldMkLst>
        <pc:spChg chg="mod">
          <ac:chgData name="Kathryn Leeber" userId="15028f3c-0a13-4345-9369-dac953ae4f16" providerId="ADAL" clId="{51074E7D-B7CA-254C-A9CB-79A57262353F}" dt="2020-12-10T16:38:13.396" v="0"/>
          <ac:spMkLst>
            <pc:docMk/>
            <pc:sldMk cId="4128169798" sldId="330"/>
            <ac:spMk id="2" creationId="{00000000-0000-0000-0000-000000000000}"/>
          </ac:spMkLst>
        </pc:spChg>
        <pc:spChg chg="mod">
          <ac:chgData name="Kathryn Leeber" userId="15028f3c-0a13-4345-9369-dac953ae4f16" providerId="ADAL" clId="{51074E7D-B7CA-254C-A9CB-79A57262353F}" dt="2020-12-10T16:38:13.396" v="0"/>
          <ac:spMkLst>
            <pc:docMk/>
            <pc:sldMk cId="4128169798" sldId="330"/>
            <ac:spMk id="3" creationId="{00000000-0000-0000-0000-000000000000}"/>
          </ac:spMkLst>
        </pc:spChg>
      </pc:sldChg>
      <pc:sldChg chg="modSp">
        <pc:chgData name="Kathryn Leeber" userId="15028f3c-0a13-4345-9369-dac953ae4f16" providerId="ADAL" clId="{51074E7D-B7CA-254C-A9CB-79A57262353F}" dt="2020-12-10T16:38:13.396" v="0"/>
        <pc:sldMkLst>
          <pc:docMk/>
          <pc:sldMk cId="4241243974" sldId="331"/>
        </pc:sldMkLst>
        <pc:spChg chg="mod">
          <ac:chgData name="Kathryn Leeber" userId="15028f3c-0a13-4345-9369-dac953ae4f16" providerId="ADAL" clId="{51074E7D-B7CA-254C-A9CB-79A57262353F}" dt="2020-12-10T16:38:13.396" v="0"/>
          <ac:spMkLst>
            <pc:docMk/>
            <pc:sldMk cId="4241243974" sldId="331"/>
            <ac:spMk id="2" creationId="{00000000-0000-0000-0000-000000000000}"/>
          </ac:spMkLst>
        </pc:spChg>
        <pc:spChg chg="mod">
          <ac:chgData name="Kathryn Leeber" userId="15028f3c-0a13-4345-9369-dac953ae4f16" providerId="ADAL" clId="{51074E7D-B7CA-254C-A9CB-79A57262353F}" dt="2020-12-10T16:38:13.396" v="0"/>
          <ac:spMkLst>
            <pc:docMk/>
            <pc:sldMk cId="4241243974" sldId="331"/>
            <ac:spMk id="3" creationId="{00000000-0000-0000-0000-000000000000}"/>
          </ac:spMkLst>
        </pc:spChg>
      </pc:sldChg>
      <pc:sldChg chg="modSp">
        <pc:chgData name="Kathryn Leeber" userId="15028f3c-0a13-4345-9369-dac953ae4f16" providerId="ADAL" clId="{51074E7D-B7CA-254C-A9CB-79A57262353F}" dt="2020-12-10T16:38:13.396" v="0"/>
        <pc:sldMkLst>
          <pc:docMk/>
          <pc:sldMk cId="4047766047" sldId="333"/>
        </pc:sldMkLst>
        <pc:spChg chg="mod">
          <ac:chgData name="Kathryn Leeber" userId="15028f3c-0a13-4345-9369-dac953ae4f16" providerId="ADAL" clId="{51074E7D-B7CA-254C-A9CB-79A57262353F}" dt="2020-12-10T16:38:13.396" v="0"/>
          <ac:spMkLst>
            <pc:docMk/>
            <pc:sldMk cId="4047766047" sldId="333"/>
            <ac:spMk id="2" creationId="{00000000-0000-0000-0000-000000000000}"/>
          </ac:spMkLst>
        </pc:spChg>
        <pc:spChg chg="mod">
          <ac:chgData name="Kathryn Leeber" userId="15028f3c-0a13-4345-9369-dac953ae4f16" providerId="ADAL" clId="{51074E7D-B7CA-254C-A9CB-79A57262353F}" dt="2020-12-10T16:38:13.396" v="0"/>
          <ac:spMkLst>
            <pc:docMk/>
            <pc:sldMk cId="4047766047" sldId="333"/>
            <ac:spMk id="3" creationId="{00000000-0000-0000-0000-000000000000}"/>
          </ac:spMkLst>
        </pc:spChg>
      </pc:sldChg>
      <pc:sldChg chg="modSp">
        <pc:chgData name="Kathryn Leeber" userId="15028f3c-0a13-4345-9369-dac953ae4f16" providerId="ADAL" clId="{51074E7D-B7CA-254C-A9CB-79A57262353F}" dt="2020-12-10T16:38:13.396" v="0"/>
        <pc:sldMkLst>
          <pc:docMk/>
          <pc:sldMk cId="3529285926" sldId="334"/>
        </pc:sldMkLst>
        <pc:spChg chg="mod">
          <ac:chgData name="Kathryn Leeber" userId="15028f3c-0a13-4345-9369-dac953ae4f16" providerId="ADAL" clId="{51074E7D-B7CA-254C-A9CB-79A57262353F}" dt="2020-12-10T16:38:13.396" v="0"/>
          <ac:spMkLst>
            <pc:docMk/>
            <pc:sldMk cId="3529285926" sldId="334"/>
            <ac:spMk id="2" creationId="{00000000-0000-0000-0000-000000000000}"/>
          </ac:spMkLst>
        </pc:spChg>
        <pc:spChg chg="mod">
          <ac:chgData name="Kathryn Leeber" userId="15028f3c-0a13-4345-9369-dac953ae4f16" providerId="ADAL" clId="{51074E7D-B7CA-254C-A9CB-79A57262353F}" dt="2020-12-10T16:38:13.396" v="0"/>
          <ac:spMkLst>
            <pc:docMk/>
            <pc:sldMk cId="3529285926" sldId="334"/>
            <ac:spMk id="3" creationId="{00000000-0000-0000-0000-000000000000}"/>
          </ac:spMkLst>
        </pc:spChg>
      </pc:sldChg>
      <pc:sldChg chg="modSp">
        <pc:chgData name="Kathryn Leeber" userId="15028f3c-0a13-4345-9369-dac953ae4f16" providerId="ADAL" clId="{51074E7D-B7CA-254C-A9CB-79A57262353F}" dt="2020-12-10T16:38:13.396" v="0"/>
        <pc:sldMkLst>
          <pc:docMk/>
          <pc:sldMk cId="4197919638" sldId="335"/>
        </pc:sldMkLst>
        <pc:spChg chg="mod">
          <ac:chgData name="Kathryn Leeber" userId="15028f3c-0a13-4345-9369-dac953ae4f16" providerId="ADAL" clId="{51074E7D-B7CA-254C-A9CB-79A57262353F}" dt="2020-12-10T16:38:13.396" v="0"/>
          <ac:spMkLst>
            <pc:docMk/>
            <pc:sldMk cId="4197919638" sldId="335"/>
            <ac:spMk id="2" creationId="{00000000-0000-0000-0000-000000000000}"/>
          </ac:spMkLst>
        </pc:spChg>
        <pc:spChg chg="mod">
          <ac:chgData name="Kathryn Leeber" userId="15028f3c-0a13-4345-9369-dac953ae4f16" providerId="ADAL" clId="{51074E7D-B7CA-254C-A9CB-79A57262353F}" dt="2020-12-10T16:38:13.396" v="0"/>
          <ac:spMkLst>
            <pc:docMk/>
            <pc:sldMk cId="4197919638" sldId="335"/>
            <ac:spMk id="3" creationId="{00000000-0000-0000-0000-000000000000}"/>
          </ac:spMkLst>
        </pc:spChg>
      </pc:sldChg>
      <pc:sldChg chg="modSp">
        <pc:chgData name="Kathryn Leeber" userId="15028f3c-0a13-4345-9369-dac953ae4f16" providerId="ADAL" clId="{51074E7D-B7CA-254C-A9CB-79A57262353F}" dt="2020-12-10T16:38:13.396" v="0"/>
        <pc:sldMkLst>
          <pc:docMk/>
          <pc:sldMk cId="3871068155" sldId="337"/>
        </pc:sldMkLst>
        <pc:spChg chg="mod">
          <ac:chgData name="Kathryn Leeber" userId="15028f3c-0a13-4345-9369-dac953ae4f16" providerId="ADAL" clId="{51074E7D-B7CA-254C-A9CB-79A57262353F}" dt="2020-12-10T16:38:13.396" v="0"/>
          <ac:spMkLst>
            <pc:docMk/>
            <pc:sldMk cId="3871068155" sldId="337"/>
            <ac:spMk id="2" creationId="{00000000-0000-0000-0000-000000000000}"/>
          </ac:spMkLst>
        </pc:spChg>
        <pc:spChg chg="mod">
          <ac:chgData name="Kathryn Leeber" userId="15028f3c-0a13-4345-9369-dac953ae4f16" providerId="ADAL" clId="{51074E7D-B7CA-254C-A9CB-79A57262353F}" dt="2020-12-10T16:38:13.396" v="0"/>
          <ac:spMkLst>
            <pc:docMk/>
            <pc:sldMk cId="3871068155" sldId="337"/>
            <ac:spMk id="3" creationId="{00000000-0000-0000-0000-000000000000}"/>
          </ac:spMkLst>
        </pc:spChg>
      </pc:sldChg>
      <pc:sldChg chg="modSp">
        <pc:chgData name="Kathryn Leeber" userId="15028f3c-0a13-4345-9369-dac953ae4f16" providerId="ADAL" clId="{51074E7D-B7CA-254C-A9CB-79A57262353F}" dt="2020-12-10T16:38:13.396" v="0"/>
        <pc:sldMkLst>
          <pc:docMk/>
          <pc:sldMk cId="2948968703" sldId="338"/>
        </pc:sldMkLst>
        <pc:spChg chg="mod">
          <ac:chgData name="Kathryn Leeber" userId="15028f3c-0a13-4345-9369-dac953ae4f16" providerId="ADAL" clId="{51074E7D-B7CA-254C-A9CB-79A57262353F}" dt="2020-12-10T16:38:13.396" v="0"/>
          <ac:spMkLst>
            <pc:docMk/>
            <pc:sldMk cId="2948968703" sldId="338"/>
            <ac:spMk id="2" creationId="{00000000-0000-0000-0000-000000000000}"/>
          </ac:spMkLst>
        </pc:spChg>
        <pc:spChg chg="mod">
          <ac:chgData name="Kathryn Leeber" userId="15028f3c-0a13-4345-9369-dac953ae4f16" providerId="ADAL" clId="{51074E7D-B7CA-254C-A9CB-79A57262353F}" dt="2020-12-10T16:38:13.396" v="0"/>
          <ac:spMkLst>
            <pc:docMk/>
            <pc:sldMk cId="2948968703" sldId="338"/>
            <ac:spMk id="3" creationId="{00000000-0000-0000-0000-000000000000}"/>
          </ac:spMkLst>
        </pc:spChg>
      </pc:sldChg>
      <pc:sldChg chg="modSp">
        <pc:chgData name="Kathryn Leeber" userId="15028f3c-0a13-4345-9369-dac953ae4f16" providerId="ADAL" clId="{51074E7D-B7CA-254C-A9CB-79A57262353F}" dt="2020-12-10T16:38:13.396" v="0"/>
        <pc:sldMkLst>
          <pc:docMk/>
          <pc:sldMk cId="16921961" sldId="339"/>
        </pc:sldMkLst>
        <pc:spChg chg="mod">
          <ac:chgData name="Kathryn Leeber" userId="15028f3c-0a13-4345-9369-dac953ae4f16" providerId="ADAL" clId="{51074E7D-B7CA-254C-A9CB-79A57262353F}" dt="2020-12-10T16:38:13.396" v="0"/>
          <ac:spMkLst>
            <pc:docMk/>
            <pc:sldMk cId="16921961" sldId="339"/>
            <ac:spMk id="2" creationId="{00000000-0000-0000-0000-000000000000}"/>
          </ac:spMkLst>
        </pc:spChg>
        <pc:spChg chg="mod">
          <ac:chgData name="Kathryn Leeber" userId="15028f3c-0a13-4345-9369-dac953ae4f16" providerId="ADAL" clId="{51074E7D-B7CA-254C-A9CB-79A57262353F}" dt="2020-12-10T16:38:13.396" v="0"/>
          <ac:spMkLst>
            <pc:docMk/>
            <pc:sldMk cId="16921961" sldId="339"/>
            <ac:spMk id="3" creationId="{00000000-0000-0000-0000-000000000000}"/>
          </ac:spMkLst>
        </pc:spChg>
      </pc:sldChg>
      <pc:sldChg chg="modSp">
        <pc:chgData name="Kathryn Leeber" userId="15028f3c-0a13-4345-9369-dac953ae4f16" providerId="ADAL" clId="{51074E7D-B7CA-254C-A9CB-79A57262353F}" dt="2020-12-10T16:38:13.396" v="0"/>
        <pc:sldMkLst>
          <pc:docMk/>
          <pc:sldMk cId="2727360925" sldId="341"/>
        </pc:sldMkLst>
        <pc:spChg chg="mod">
          <ac:chgData name="Kathryn Leeber" userId="15028f3c-0a13-4345-9369-dac953ae4f16" providerId="ADAL" clId="{51074E7D-B7CA-254C-A9CB-79A57262353F}" dt="2020-12-10T16:38:13.396" v="0"/>
          <ac:spMkLst>
            <pc:docMk/>
            <pc:sldMk cId="2727360925" sldId="341"/>
            <ac:spMk id="2" creationId="{00000000-0000-0000-0000-000000000000}"/>
          </ac:spMkLst>
        </pc:spChg>
        <pc:spChg chg="mod">
          <ac:chgData name="Kathryn Leeber" userId="15028f3c-0a13-4345-9369-dac953ae4f16" providerId="ADAL" clId="{51074E7D-B7CA-254C-A9CB-79A57262353F}" dt="2020-12-10T16:38:13.396" v="0"/>
          <ac:spMkLst>
            <pc:docMk/>
            <pc:sldMk cId="2727360925" sldId="341"/>
            <ac:spMk id="3" creationId="{00000000-0000-0000-0000-000000000000}"/>
          </ac:spMkLst>
        </pc:spChg>
      </pc:sldChg>
      <pc:sldChg chg="modSp">
        <pc:chgData name="Kathryn Leeber" userId="15028f3c-0a13-4345-9369-dac953ae4f16" providerId="ADAL" clId="{51074E7D-B7CA-254C-A9CB-79A57262353F}" dt="2020-12-10T16:38:13.396" v="0"/>
        <pc:sldMkLst>
          <pc:docMk/>
          <pc:sldMk cId="4106633531" sldId="342"/>
        </pc:sldMkLst>
        <pc:spChg chg="mod">
          <ac:chgData name="Kathryn Leeber" userId="15028f3c-0a13-4345-9369-dac953ae4f16" providerId="ADAL" clId="{51074E7D-B7CA-254C-A9CB-79A57262353F}" dt="2020-12-10T16:38:13.396" v="0"/>
          <ac:spMkLst>
            <pc:docMk/>
            <pc:sldMk cId="4106633531" sldId="342"/>
            <ac:spMk id="2" creationId="{00000000-0000-0000-0000-000000000000}"/>
          </ac:spMkLst>
        </pc:spChg>
        <pc:spChg chg="mod">
          <ac:chgData name="Kathryn Leeber" userId="15028f3c-0a13-4345-9369-dac953ae4f16" providerId="ADAL" clId="{51074E7D-B7CA-254C-A9CB-79A57262353F}" dt="2020-12-10T16:38:13.396" v="0"/>
          <ac:spMkLst>
            <pc:docMk/>
            <pc:sldMk cId="4106633531" sldId="342"/>
            <ac:spMk id="3" creationId="{00000000-0000-0000-0000-000000000000}"/>
          </ac:spMkLst>
        </pc:spChg>
      </pc:sldChg>
      <pc:sldChg chg="modSp">
        <pc:chgData name="Kathryn Leeber" userId="15028f3c-0a13-4345-9369-dac953ae4f16" providerId="ADAL" clId="{51074E7D-B7CA-254C-A9CB-79A57262353F}" dt="2020-12-10T16:38:13.396" v="0"/>
        <pc:sldMkLst>
          <pc:docMk/>
          <pc:sldMk cId="1664343251" sldId="343"/>
        </pc:sldMkLst>
        <pc:spChg chg="mod">
          <ac:chgData name="Kathryn Leeber" userId="15028f3c-0a13-4345-9369-dac953ae4f16" providerId="ADAL" clId="{51074E7D-B7CA-254C-A9CB-79A57262353F}" dt="2020-12-10T16:38:13.396" v="0"/>
          <ac:spMkLst>
            <pc:docMk/>
            <pc:sldMk cId="1664343251" sldId="343"/>
            <ac:spMk id="2" creationId="{00000000-0000-0000-0000-000000000000}"/>
          </ac:spMkLst>
        </pc:spChg>
        <pc:spChg chg="mod">
          <ac:chgData name="Kathryn Leeber" userId="15028f3c-0a13-4345-9369-dac953ae4f16" providerId="ADAL" clId="{51074E7D-B7CA-254C-A9CB-79A57262353F}" dt="2020-12-10T16:38:13.396" v="0"/>
          <ac:spMkLst>
            <pc:docMk/>
            <pc:sldMk cId="1664343251" sldId="343"/>
            <ac:spMk id="3" creationId="{00000000-0000-0000-0000-000000000000}"/>
          </ac:spMkLst>
        </pc:spChg>
      </pc:sldChg>
      <pc:sldChg chg="modSp">
        <pc:chgData name="Kathryn Leeber" userId="15028f3c-0a13-4345-9369-dac953ae4f16" providerId="ADAL" clId="{51074E7D-B7CA-254C-A9CB-79A57262353F}" dt="2020-12-10T16:38:13.396" v="0"/>
        <pc:sldMkLst>
          <pc:docMk/>
          <pc:sldMk cId="470849502" sldId="345"/>
        </pc:sldMkLst>
        <pc:spChg chg="mod">
          <ac:chgData name="Kathryn Leeber" userId="15028f3c-0a13-4345-9369-dac953ae4f16" providerId="ADAL" clId="{51074E7D-B7CA-254C-A9CB-79A57262353F}" dt="2020-12-10T16:38:13.396" v="0"/>
          <ac:spMkLst>
            <pc:docMk/>
            <pc:sldMk cId="470849502" sldId="345"/>
            <ac:spMk id="2" creationId="{00000000-0000-0000-0000-000000000000}"/>
          </ac:spMkLst>
        </pc:spChg>
        <pc:spChg chg="mod">
          <ac:chgData name="Kathryn Leeber" userId="15028f3c-0a13-4345-9369-dac953ae4f16" providerId="ADAL" clId="{51074E7D-B7CA-254C-A9CB-79A57262353F}" dt="2020-12-10T16:38:13.396" v="0"/>
          <ac:spMkLst>
            <pc:docMk/>
            <pc:sldMk cId="470849502" sldId="345"/>
            <ac:spMk id="3" creationId="{00000000-0000-0000-0000-000000000000}"/>
          </ac:spMkLst>
        </pc:spChg>
      </pc:sldChg>
      <pc:sldChg chg="modSp">
        <pc:chgData name="Kathryn Leeber" userId="15028f3c-0a13-4345-9369-dac953ae4f16" providerId="ADAL" clId="{51074E7D-B7CA-254C-A9CB-79A57262353F}" dt="2020-12-10T16:38:13.396" v="0"/>
        <pc:sldMkLst>
          <pc:docMk/>
          <pc:sldMk cId="1273054577" sldId="346"/>
        </pc:sldMkLst>
        <pc:spChg chg="mod">
          <ac:chgData name="Kathryn Leeber" userId="15028f3c-0a13-4345-9369-dac953ae4f16" providerId="ADAL" clId="{51074E7D-B7CA-254C-A9CB-79A57262353F}" dt="2020-12-10T16:38:13.396" v="0"/>
          <ac:spMkLst>
            <pc:docMk/>
            <pc:sldMk cId="1273054577" sldId="346"/>
            <ac:spMk id="2" creationId="{00000000-0000-0000-0000-000000000000}"/>
          </ac:spMkLst>
        </pc:spChg>
        <pc:spChg chg="mod">
          <ac:chgData name="Kathryn Leeber" userId="15028f3c-0a13-4345-9369-dac953ae4f16" providerId="ADAL" clId="{51074E7D-B7CA-254C-A9CB-79A57262353F}" dt="2020-12-10T16:38:13.396" v="0"/>
          <ac:spMkLst>
            <pc:docMk/>
            <pc:sldMk cId="1273054577" sldId="346"/>
            <ac:spMk id="3" creationId="{00000000-0000-0000-0000-000000000000}"/>
          </ac:spMkLst>
        </pc:spChg>
      </pc:sldChg>
      <pc:sldChg chg="modSp">
        <pc:chgData name="Kathryn Leeber" userId="15028f3c-0a13-4345-9369-dac953ae4f16" providerId="ADAL" clId="{51074E7D-B7CA-254C-A9CB-79A57262353F}" dt="2020-12-10T16:38:13.396" v="0"/>
        <pc:sldMkLst>
          <pc:docMk/>
          <pc:sldMk cId="1652617383" sldId="347"/>
        </pc:sldMkLst>
        <pc:spChg chg="mod">
          <ac:chgData name="Kathryn Leeber" userId="15028f3c-0a13-4345-9369-dac953ae4f16" providerId="ADAL" clId="{51074E7D-B7CA-254C-A9CB-79A57262353F}" dt="2020-12-10T16:38:13.396" v="0"/>
          <ac:spMkLst>
            <pc:docMk/>
            <pc:sldMk cId="1652617383" sldId="347"/>
            <ac:spMk id="2" creationId="{00000000-0000-0000-0000-000000000000}"/>
          </ac:spMkLst>
        </pc:spChg>
        <pc:spChg chg="mod">
          <ac:chgData name="Kathryn Leeber" userId="15028f3c-0a13-4345-9369-dac953ae4f16" providerId="ADAL" clId="{51074E7D-B7CA-254C-A9CB-79A57262353F}" dt="2020-12-10T16:38:13.396" v="0"/>
          <ac:spMkLst>
            <pc:docMk/>
            <pc:sldMk cId="1652617383" sldId="347"/>
            <ac:spMk id="3" creationId="{00000000-0000-0000-0000-000000000000}"/>
          </ac:spMkLst>
        </pc:spChg>
      </pc:sldChg>
      <pc:sldChg chg="modSp">
        <pc:chgData name="Kathryn Leeber" userId="15028f3c-0a13-4345-9369-dac953ae4f16" providerId="ADAL" clId="{51074E7D-B7CA-254C-A9CB-79A57262353F}" dt="2020-12-10T16:38:13.396" v="0"/>
        <pc:sldMkLst>
          <pc:docMk/>
          <pc:sldMk cId="3093087833" sldId="349"/>
        </pc:sldMkLst>
        <pc:spChg chg="mod">
          <ac:chgData name="Kathryn Leeber" userId="15028f3c-0a13-4345-9369-dac953ae4f16" providerId="ADAL" clId="{51074E7D-B7CA-254C-A9CB-79A57262353F}" dt="2020-12-10T16:38:13.396" v="0"/>
          <ac:spMkLst>
            <pc:docMk/>
            <pc:sldMk cId="3093087833" sldId="349"/>
            <ac:spMk id="2" creationId="{00000000-0000-0000-0000-000000000000}"/>
          </ac:spMkLst>
        </pc:spChg>
        <pc:spChg chg="mod">
          <ac:chgData name="Kathryn Leeber" userId="15028f3c-0a13-4345-9369-dac953ae4f16" providerId="ADAL" clId="{51074E7D-B7CA-254C-A9CB-79A57262353F}" dt="2020-12-10T16:38:13.396" v="0"/>
          <ac:spMkLst>
            <pc:docMk/>
            <pc:sldMk cId="3093087833" sldId="349"/>
            <ac:spMk id="3" creationId="{00000000-0000-0000-0000-000000000000}"/>
          </ac:spMkLst>
        </pc:spChg>
      </pc:sldChg>
      <pc:sldChg chg="modSp">
        <pc:chgData name="Kathryn Leeber" userId="15028f3c-0a13-4345-9369-dac953ae4f16" providerId="ADAL" clId="{51074E7D-B7CA-254C-A9CB-79A57262353F}" dt="2020-12-10T16:38:13.396" v="0"/>
        <pc:sldMkLst>
          <pc:docMk/>
          <pc:sldMk cId="3933354307" sldId="350"/>
        </pc:sldMkLst>
        <pc:spChg chg="mod">
          <ac:chgData name="Kathryn Leeber" userId="15028f3c-0a13-4345-9369-dac953ae4f16" providerId="ADAL" clId="{51074E7D-B7CA-254C-A9CB-79A57262353F}" dt="2020-12-10T16:38:13.396" v="0"/>
          <ac:spMkLst>
            <pc:docMk/>
            <pc:sldMk cId="3933354307" sldId="350"/>
            <ac:spMk id="2" creationId="{00000000-0000-0000-0000-000000000000}"/>
          </ac:spMkLst>
        </pc:spChg>
        <pc:spChg chg="mod">
          <ac:chgData name="Kathryn Leeber" userId="15028f3c-0a13-4345-9369-dac953ae4f16" providerId="ADAL" clId="{51074E7D-B7CA-254C-A9CB-79A57262353F}" dt="2020-12-10T16:38:13.396" v="0"/>
          <ac:spMkLst>
            <pc:docMk/>
            <pc:sldMk cId="3933354307" sldId="350"/>
            <ac:spMk id="3" creationId="{00000000-0000-0000-0000-000000000000}"/>
          </ac:spMkLst>
        </pc:spChg>
      </pc:sldChg>
      <pc:sldChg chg="modSp">
        <pc:chgData name="Kathryn Leeber" userId="15028f3c-0a13-4345-9369-dac953ae4f16" providerId="ADAL" clId="{51074E7D-B7CA-254C-A9CB-79A57262353F}" dt="2020-12-10T16:38:13.396" v="0"/>
        <pc:sldMkLst>
          <pc:docMk/>
          <pc:sldMk cId="265261593" sldId="351"/>
        </pc:sldMkLst>
        <pc:spChg chg="mod">
          <ac:chgData name="Kathryn Leeber" userId="15028f3c-0a13-4345-9369-dac953ae4f16" providerId="ADAL" clId="{51074E7D-B7CA-254C-A9CB-79A57262353F}" dt="2020-12-10T16:38:13.396" v="0"/>
          <ac:spMkLst>
            <pc:docMk/>
            <pc:sldMk cId="265261593" sldId="351"/>
            <ac:spMk id="2" creationId="{00000000-0000-0000-0000-000000000000}"/>
          </ac:spMkLst>
        </pc:spChg>
        <pc:spChg chg="mod">
          <ac:chgData name="Kathryn Leeber" userId="15028f3c-0a13-4345-9369-dac953ae4f16" providerId="ADAL" clId="{51074E7D-B7CA-254C-A9CB-79A57262353F}" dt="2020-12-10T16:38:13.396" v="0"/>
          <ac:spMkLst>
            <pc:docMk/>
            <pc:sldMk cId="265261593" sldId="351"/>
            <ac:spMk id="3" creationId="{00000000-0000-0000-0000-000000000000}"/>
          </ac:spMkLst>
        </pc:spChg>
      </pc:sldChg>
      <pc:sldMasterChg chg="modSp mod modSldLayout">
        <pc:chgData name="Kathryn Leeber" userId="15028f3c-0a13-4345-9369-dac953ae4f16" providerId="ADAL" clId="{51074E7D-B7CA-254C-A9CB-79A57262353F}" dt="2020-12-10T16:38:25.241" v="4" actId="20577"/>
        <pc:sldMasterMkLst>
          <pc:docMk/>
          <pc:sldMasterMk cId="1066163648" sldId="2147483658"/>
        </pc:sldMasterMkLst>
        <pc:spChg chg="mod">
          <ac:chgData name="Kathryn Leeber" userId="15028f3c-0a13-4345-9369-dac953ae4f16" providerId="ADAL" clId="{51074E7D-B7CA-254C-A9CB-79A57262353F}" dt="2020-12-10T16:38:21.893" v="2" actId="20577"/>
          <ac:spMkLst>
            <pc:docMk/>
            <pc:sldMasterMk cId="1066163648" sldId="2147483658"/>
            <ac:spMk id="7" creationId="{21F38BD8-3F75-CE4C-AFEF-0C6B45F77F8C}"/>
          </ac:spMkLst>
        </pc:spChg>
        <pc:sldLayoutChg chg="modSp mod">
          <pc:chgData name="Kathryn Leeber" userId="15028f3c-0a13-4345-9369-dac953ae4f16" providerId="ADAL" clId="{51074E7D-B7CA-254C-A9CB-79A57262353F}" dt="2020-12-10T16:38:25.241" v="4" actId="20577"/>
          <pc:sldLayoutMkLst>
            <pc:docMk/>
            <pc:sldMasterMk cId="1066163648" sldId="2147483658"/>
            <pc:sldLayoutMk cId="3703011163" sldId="2147483659"/>
          </pc:sldLayoutMkLst>
          <pc:spChg chg="mod">
            <ac:chgData name="Kathryn Leeber" userId="15028f3c-0a13-4345-9369-dac953ae4f16" providerId="ADAL" clId="{51074E7D-B7CA-254C-A9CB-79A57262353F}" dt="2020-12-10T16:38:25.241" v="4" actId="20577"/>
            <ac:spMkLst>
              <pc:docMk/>
              <pc:sldMasterMk cId="1066163648" sldId="2147483658"/>
              <pc:sldLayoutMk cId="3703011163" sldId="2147483659"/>
              <ac:spMk id="17" creationId="{BEEECFBC-FB4D-9945-A4FF-28E342055AC3}"/>
            </ac:spMkLst>
          </pc:spChg>
        </pc:sldLayoutChg>
      </pc:sldMasterChg>
    </pc:docChg>
  </pc:docChgLst>
  <pc:docChgLst>
    <pc:chgData name="Kathryn Leeber" userId="15028f3c-0a13-4345-9369-dac953ae4f16" providerId="ADAL" clId="{A975BF89-380B-7448-BCBD-921C16CB7AF3}"/>
    <pc:docChg chg="custSel addSld delSld modSld">
      <pc:chgData name="Kathryn Leeber" userId="15028f3c-0a13-4345-9369-dac953ae4f16" providerId="ADAL" clId="{A975BF89-380B-7448-BCBD-921C16CB7AF3}" dt="2020-10-08T15:00:24.974" v="13" actId="962"/>
      <pc:docMkLst>
        <pc:docMk/>
      </pc:docMkLst>
      <pc:sldChg chg="del">
        <pc:chgData name="Kathryn Leeber" userId="15028f3c-0a13-4345-9369-dac953ae4f16" providerId="ADAL" clId="{A975BF89-380B-7448-BCBD-921C16CB7AF3}" dt="2020-10-06T20:15:06.449" v="6" actId="2696"/>
        <pc:sldMkLst>
          <pc:docMk/>
          <pc:sldMk cId="1732698309" sldId="258"/>
        </pc:sldMkLst>
      </pc:sldChg>
      <pc:sldChg chg="addSp delSp modSp add mod">
        <pc:chgData name="Kathryn Leeber" userId="15028f3c-0a13-4345-9369-dac953ae4f16" providerId="ADAL" clId="{A975BF89-380B-7448-BCBD-921C16CB7AF3}" dt="2020-10-08T15:00:24.974" v="13" actId="962"/>
        <pc:sldMkLst>
          <pc:docMk/>
          <pc:sldMk cId="157571994" sldId="352"/>
        </pc:sldMkLst>
        <pc:spChg chg="mod">
          <ac:chgData name="Kathryn Leeber" userId="15028f3c-0a13-4345-9369-dac953ae4f16" providerId="ADAL" clId="{A975BF89-380B-7448-BCBD-921C16CB7AF3}" dt="2020-10-06T20:14:59.012" v="5" actId="20577"/>
          <ac:spMkLst>
            <pc:docMk/>
            <pc:sldMk cId="157571994" sldId="352"/>
            <ac:spMk id="15" creationId="{CF4F1586-DE6A-1A40-AEF4-23ADA41937E4}"/>
          </ac:spMkLst>
        </pc:spChg>
        <pc:spChg chg="mod">
          <ac:chgData name="Kathryn Leeber" userId="15028f3c-0a13-4345-9369-dac953ae4f16" providerId="ADAL" clId="{A975BF89-380B-7448-BCBD-921C16CB7AF3}" dt="2020-10-06T20:14:57.097" v="3"/>
          <ac:spMkLst>
            <pc:docMk/>
            <pc:sldMk cId="157571994" sldId="352"/>
            <ac:spMk id="19" creationId="{A58A35F8-EA88-094E-8EAD-88FE6A07C447}"/>
          </ac:spMkLst>
        </pc:spChg>
        <pc:picChg chg="add mod">
          <ac:chgData name="Kathryn Leeber" userId="15028f3c-0a13-4345-9369-dac953ae4f16" providerId="ADAL" clId="{A975BF89-380B-7448-BCBD-921C16CB7AF3}" dt="2020-10-08T15:00:24.974" v="13" actId="962"/>
          <ac:picMkLst>
            <pc:docMk/>
            <pc:sldMk cId="157571994" sldId="352"/>
            <ac:picMk id="3" creationId="{6A0730E8-16F4-104B-843B-C082CA6995DC}"/>
          </ac:picMkLst>
        </pc:picChg>
        <pc:picChg chg="del">
          <ac:chgData name="Kathryn Leeber" userId="15028f3c-0a13-4345-9369-dac953ae4f16" providerId="ADAL" clId="{A975BF89-380B-7448-BCBD-921C16CB7AF3}" dt="2020-10-08T15:00:02.769" v="7" actId="478"/>
          <ac:picMkLst>
            <pc:docMk/>
            <pc:sldMk cId="157571994" sldId="352"/>
            <ac:picMk id="5" creationId="{72745D91-033E-FE49-8C69-8A2627DA39F1}"/>
          </ac:picMkLst>
        </pc:picChg>
      </pc:sldChg>
      <pc:sldChg chg="add del">
        <pc:chgData name="Kathryn Leeber" userId="15028f3c-0a13-4345-9369-dac953ae4f16" providerId="ADAL" clId="{A975BF89-380B-7448-BCBD-921C16CB7AF3}" dt="2020-10-06T20:14:51.011" v="1"/>
        <pc:sldMkLst>
          <pc:docMk/>
          <pc:sldMk cId="3938254685" sldId="35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latin typeface="Arial" panose="020B0604020202020204" pitchFamily="34" charset="0"/>
              </a:rPr>
              <a:t>12/10/20</a:t>
            </a:fld>
            <a:endParaRPr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latin typeface="Arial" panose="020B0604020202020204" pitchFamily="34" charset="0"/>
              </a:rPr>
              <a:t>‹#›</a:t>
            </a:fld>
            <a:endParaRPr dirty="0">
              <a:latin typeface="Arial" panose="020B0604020202020204" pitchFamily="34" charset="0"/>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37F6C43-988E-4257-9A1C-C162EF036D58}" type="datetimeFigureOut">
              <a:rPr lang="en-US" smtClean="0"/>
              <a:pPr/>
              <a:t>12/10/20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ED491D0-8E1B-49C7-849B-A28568D94497}" type="slidenum">
              <a:rPr lang="en-US" smtClean="0"/>
              <a:pPr/>
              <a:t>‹#›</a:t>
            </a:fld>
            <a:endParaRPr lang="en-US"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 EMS Education Standard Competencies </a:t>
            </a:r>
          </a:p>
          <a:p>
            <a:endParaRPr lang="en-US" dirty="0"/>
          </a:p>
          <a:p>
            <a:r>
              <a:rPr lang="en-US" sz="1200" kern="1200" dirty="0">
                <a:solidFill>
                  <a:schemeClr val="tx1"/>
                </a:solidFill>
                <a:effectLst/>
                <a:latin typeface="Times New Roman" pitchFamily="18" charset="0"/>
                <a:ea typeface="+mn-ea"/>
                <a:cs typeface="+mn-cs"/>
              </a:rPr>
              <a:t>Medical Terminology</a:t>
            </a:r>
          </a:p>
          <a:p>
            <a:r>
              <a:rPr lang="en-US" sz="1200" kern="1200" dirty="0">
                <a:solidFill>
                  <a:schemeClr val="tx1"/>
                </a:solidFill>
                <a:effectLst/>
                <a:latin typeface="Times New Roman" pitchFamily="18" charset="0"/>
                <a:ea typeface="+mn-ea"/>
                <a:cs typeface="+mn-cs"/>
              </a:rPr>
              <a:t>Uses foundational anatomical and medical terms and abbreviations in written and oral communication with colleagues and other health care professionals.</a:t>
            </a:r>
          </a:p>
          <a:p>
            <a:endParaRPr lang="en-US" dirty="0"/>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2</a:t>
            </a:fld>
            <a:endParaRPr lang="en-US" altLang="en-US" dirty="0"/>
          </a:p>
        </p:txBody>
      </p:sp>
    </p:spTree>
    <p:extLst>
      <p:ext uri="{BB962C8B-B14F-4D97-AF65-F5344CB8AC3E}">
        <p14:creationId xmlns:p14="http://schemas.microsoft.com/office/powerpoint/2010/main" val="2805528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r>
              <a:rPr lang="en-US" sz="1200" b="0" kern="1200" dirty="0">
                <a:solidFill>
                  <a:schemeClr val="tx1"/>
                </a:solidFill>
                <a:effectLst/>
                <a:latin typeface="Times New Roman" pitchFamily="18" charset="0"/>
                <a:ea typeface="+mn-ea"/>
                <a:cs typeface="+mn-cs"/>
              </a:rPr>
              <a:t>F. Prefixes</a:t>
            </a:r>
            <a:endParaRPr lang="en-IN" sz="1200" b="1"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1. A prefix is the part of a term that appears at the beginning of a word.</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2. Prefixes usually describe: </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a. Location</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b. Intensity</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3. A prefix gives the word root its specific meaning.</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4. By learning the commonly used medical prefixes, you can figure out the meaning of terms that may not be familiar to you.</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11</a:t>
            </a:fld>
            <a:endParaRPr lang="en-US" altLang="en-US" dirty="0"/>
          </a:p>
        </p:txBody>
      </p:sp>
    </p:spTree>
    <p:extLst>
      <p:ext uri="{BB962C8B-B14F-4D97-AF65-F5344CB8AC3E}">
        <p14:creationId xmlns:p14="http://schemas.microsoft.com/office/powerpoint/2010/main" val="2592392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r>
              <a:rPr lang="en-US" sz="1200" b="0" kern="1200" dirty="0">
                <a:solidFill>
                  <a:schemeClr val="tx1"/>
                </a:solidFill>
                <a:effectLst/>
                <a:latin typeface="Times New Roman" pitchFamily="18" charset="0"/>
                <a:ea typeface="+mn-ea"/>
                <a:cs typeface="+mn-cs"/>
              </a:rPr>
              <a:t>G. Suffixes</a:t>
            </a:r>
            <a:endParaRPr lang="en-IN" sz="1200" b="1"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1. Suffixes are placed at the end of words. </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2. Suffixes usually indicate a:</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a. Procedure</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a:t>
            </a:r>
            <a:r>
              <a:rPr lang="en-US" sz="1200" kern="1200" dirty="0" err="1">
                <a:solidFill>
                  <a:schemeClr val="tx1"/>
                </a:solidFill>
                <a:effectLst/>
                <a:latin typeface="Times New Roman" pitchFamily="18" charset="0"/>
                <a:ea typeface="+mn-ea"/>
                <a:cs typeface="+mn-cs"/>
              </a:rPr>
              <a:t>b.</a:t>
            </a:r>
            <a:r>
              <a:rPr lang="en-US" sz="1200" kern="1200" dirty="0">
                <a:solidFill>
                  <a:schemeClr val="tx1"/>
                </a:solidFill>
                <a:effectLst/>
                <a:latin typeface="Times New Roman" pitchFamily="18" charset="0"/>
                <a:ea typeface="+mn-ea"/>
                <a:cs typeface="+mn-cs"/>
              </a:rPr>
              <a:t> Condition</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a:t>
            </a:r>
            <a:r>
              <a:rPr lang="en-US" sz="1200" kern="1200" dirty="0" err="1">
                <a:solidFill>
                  <a:schemeClr val="tx1"/>
                </a:solidFill>
                <a:effectLst/>
                <a:latin typeface="Times New Roman" pitchFamily="18" charset="0"/>
                <a:ea typeface="+mn-ea"/>
                <a:cs typeface="+mn-cs"/>
              </a:rPr>
              <a:t>c.</a:t>
            </a:r>
            <a:r>
              <a:rPr lang="en-US" sz="1200" kern="1200" dirty="0">
                <a:solidFill>
                  <a:schemeClr val="tx1"/>
                </a:solidFill>
                <a:effectLst/>
                <a:latin typeface="Times New Roman" pitchFamily="18" charset="0"/>
                <a:ea typeface="+mn-ea"/>
                <a:cs typeface="+mn-cs"/>
              </a:rPr>
              <a:t> Disease</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a:t>
            </a:r>
            <a:r>
              <a:rPr lang="en-US" sz="1200" kern="1200" dirty="0" err="1">
                <a:solidFill>
                  <a:schemeClr val="tx1"/>
                </a:solidFill>
                <a:effectLst/>
                <a:latin typeface="Times New Roman" pitchFamily="18" charset="0"/>
                <a:ea typeface="+mn-ea"/>
                <a:cs typeface="+mn-cs"/>
              </a:rPr>
              <a:t>d.</a:t>
            </a:r>
            <a:r>
              <a:rPr lang="en-US" sz="1200" kern="1200" dirty="0">
                <a:solidFill>
                  <a:schemeClr val="tx1"/>
                </a:solidFill>
                <a:effectLst/>
                <a:latin typeface="Times New Roman" pitchFamily="18" charset="0"/>
                <a:ea typeface="+mn-ea"/>
                <a:cs typeface="+mn-cs"/>
              </a:rPr>
              <a:t> Part of speech</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12</a:t>
            </a:fld>
            <a:endParaRPr lang="en-US" altLang="en-US" dirty="0"/>
          </a:p>
        </p:txBody>
      </p:sp>
    </p:spTree>
    <p:extLst>
      <p:ext uri="{BB962C8B-B14F-4D97-AF65-F5344CB8AC3E}">
        <p14:creationId xmlns:p14="http://schemas.microsoft.com/office/powerpoint/2010/main" val="1716396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r>
              <a:rPr lang="en-US" sz="1200" b="0" kern="1200" dirty="0">
                <a:solidFill>
                  <a:schemeClr val="tx1"/>
                </a:solidFill>
                <a:effectLst/>
                <a:latin typeface="Times New Roman" pitchFamily="18" charset="0"/>
                <a:ea typeface="+mn-ea"/>
                <a:cs typeface="+mn-cs"/>
              </a:rPr>
              <a:t>H. Combining vowels</a:t>
            </a:r>
            <a:endParaRPr lang="en-IN" sz="1200" b="1"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1. A combining vowel is the part of a term that connects a word root to a suffix or other word root.</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a. In most cases, it is an </a:t>
            </a:r>
            <a:r>
              <a:rPr lang="en-US" sz="1200" i="1" kern="1200" dirty="0">
                <a:solidFill>
                  <a:schemeClr val="tx1"/>
                </a:solidFill>
                <a:effectLst/>
                <a:latin typeface="Times New Roman" pitchFamily="18" charset="0"/>
                <a:ea typeface="+mn-ea"/>
                <a:cs typeface="+mn-cs"/>
              </a:rPr>
              <a:t>o</a:t>
            </a:r>
            <a:r>
              <a:rPr lang="en-US" sz="1200" kern="1200" dirty="0">
                <a:solidFill>
                  <a:schemeClr val="tx1"/>
                </a:solidFill>
                <a:effectLst/>
                <a:latin typeface="Times New Roman" pitchFamily="18" charset="0"/>
                <a:ea typeface="+mn-ea"/>
                <a:cs typeface="+mn-cs"/>
              </a:rPr>
              <a:t>; however, it may also be an </a:t>
            </a:r>
            <a:r>
              <a:rPr lang="en-US" sz="1200" i="1" kern="1200" dirty="0">
                <a:solidFill>
                  <a:schemeClr val="tx1"/>
                </a:solidFill>
                <a:effectLst/>
                <a:latin typeface="Times New Roman" pitchFamily="18" charset="0"/>
                <a:ea typeface="+mn-ea"/>
                <a:cs typeface="+mn-cs"/>
              </a:rPr>
              <a:t>i</a:t>
            </a:r>
            <a:r>
              <a:rPr lang="en-US" sz="1200" kern="1200" dirty="0">
                <a:solidFill>
                  <a:schemeClr val="tx1"/>
                </a:solidFill>
                <a:effectLst/>
                <a:latin typeface="Times New Roman" pitchFamily="18" charset="0"/>
                <a:ea typeface="+mn-ea"/>
                <a:cs typeface="+mn-cs"/>
              </a:rPr>
              <a:t> or an </a:t>
            </a:r>
            <a:r>
              <a:rPr lang="en-US" sz="1200" i="1" kern="1200" dirty="0">
                <a:solidFill>
                  <a:schemeClr val="tx1"/>
                </a:solidFill>
                <a:effectLst/>
                <a:latin typeface="Times New Roman" pitchFamily="18" charset="0"/>
                <a:ea typeface="+mn-ea"/>
                <a:cs typeface="+mn-cs"/>
              </a:rPr>
              <a:t>e</a:t>
            </a:r>
            <a:r>
              <a:rPr lang="en-US" sz="1200" kern="1200" dirty="0">
                <a:solidFill>
                  <a:schemeClr val="tx1"/>
                </a:solidFill>
                <a:effectLst/>
                <a:latin typeface="Times New Roman" pitchFamily="18" charset="0"/>
                <a:ea typeface="+mn-ea"/>
                <a:cs typeface="+mn-cs"/>
              </a:rPr>
              <a:t>.</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a:t>
            </a:r>
            <a:r>
              <a:rPr lang="en-US" sz="1200" kern="1200" dirty="0" err="1">
                <a:solidFill>
                  <a:schemeClr val="tx1"/>
                </a:solidFill>
                <a:effectLst/>
                <a:latin typeface="Times New Roman" pitchFamily="18" charset="0"/>
                <a:ea typeface="+mn-ea"/>
                <a:cs typeface="+mn-cs"/>
              </a:rPr>
              <a:t>b.</a:t>
            </a:r>
            <a:r>
              <a:rPr lang="en-US" sz="1200" kern="1200" dirty="0">
                <a:solidFill>
                  <a:schemeClr val="tx1"/>
                </a:solidFill>
                <a:effectLst/>
                <a:latin typeface="Times New Roman" pitchFamily="18" charset="0"/>
                <a:ea typeface="+mn-ea"/>
                <a:cs typeface="+mn-cs"/>
              </a:rPr>
              <a:t> Used when joining a suffix that begins with a consonant or when joining another word root.</a:t>
            </a:r>
          </a:p>
          <a:p>
            <a:r>
              <a:rPr lang="en-US" sz="1200" kern="1200" dirty="0">
                <a:solidFill>
                  <a:schemeClr val="tx1"/>
                </a:solidFill>
                <a:effectLst/>
                <a:latin typeface="Times New Roman" pitchFamily="18" charset="0"/>
                <a:ea typeface="+mn-ea"/>
                <a:cs typeface="+mn-cs"/>
              </a:rPr>
              <a:t>	2. The combining vowel helps ease the pronunciation of the term.</a:t>
            </a:r>
          </a:p>
          <a:p>
            <a:r>
              <a:rPr lang="en-US" sz="1200" kern="1200" dirty="0">
                <a:solidFill>
                  <a:schemeClr val="tx1"/>
                </a:solidFill>
                <a:effectLst/>
                <a:latin typeface="Times New Roman" pitchFamily="18" charset="0"/>
                <a:ea typeface="+mn-ea"/>
                <a:cs typeface="+mn-cs"/>
              </a:rPr>
              <a:t>	3. A combining form is a combining vowel shown with the word root.</a:t>
            </a: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13</a:t>
            </a:fld>
            <a:endParaRPr lang="en-US" altLang="en-US" dirty="0"/>
          </a:p>
        </p:txBody>
      </p:sp>
    </p:spTree>
    <p:extLst>
      <p:ext uri="{BB962C8B-B14F-4D97-AF65-F5344CB8AC3E}">
        <p14:creationId xmlns:p14="http://schemas.microsoft.com/office/powerpoint/2010/main" val="2414047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r>
              <a:rPr lang="en-US" sz="1200" kern="1200" dirty="0">
                <a:solidFill>
                  <a:schemeClr val="tx1"/>
                </a:solidFill>
                <a:effectLst/>
                <a:latin typeface="Times New Roman" pitchFamily="18" charset="0"/>
                <a:ea typeface="+mn-ea"/>
                <a:cs typeface="+mn-cs"/>
              </a:rPr>
              <a:t>III. Word Building Rules</a:t>
            </a:r>
            <a:endParaRPr lang="en-IN" sz="1200" kern="1200" dirty="0">
              <a:solidFill>
                <a:schemeClr val="tx1"/>
              </a:solidFill>
              <a:effectLst/>
              <a:latin typeface="Times New Roman" pitchFamily="18" charset="0"/>
              <a:ea typeface="+mn-ea"/>
              <a:cs typeface="+mn-cs"/>
            </a:endParaRPr>
          </a:p>
          <a:p>
            <a:r>
              <a:rPr lang="en-US" sz="1200" b="0" kern="1200" dirty="0">
                <a:solidFill>
                  <a:schemeClr val="tx1"/>
                </a:solidFill>
                <a:effectLst/>
                <a:latin typeface="Times New Roman" pitchFamily="18" charset="0"/>
                <a:ea typeface="+mn-ea"/>
                <a:cs typeface="+mn-cs"/>
              </a:rPr>
              <a:t>A. The following summarizes the rules covered thus far:</a:t>
            </a:r>
            <a:endParaRPr lang="en-IN" sz="1200" b="1"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1. The prefix is always at the beginning of a term; however, not all terms will have a prefix.</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2. The suffix is always at the end of the term.</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3. Use a combining vowel when:</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a. A suffix begins with a consonant (to make pronunciation easier).</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a:t>
            </a:r>
            <a:r>
              <a:rPr lang="en-US" sz="1200" kern="1200" dirty="0" err="1">
                <a:solidFill>
                  <a:schemeClr val="tx1"/>
                </a:solidFill>
                <a:effectLst/>
                <a:latin typeface="Times New Roman" pitchFamily="18" charset="0"/>
                <a:ea typeface="+mn-ea"/>
                <a:cs typeface="+mn-cs"/>
              </a:rPr>
              <a:t>b.</a:t>
            </a:r>
            <a:r>
              <a:rPr lang="en-US" sz="1200" kern="1200" dirty="0">
                <a:solidFill>
                  <a:schemeClr val="tx1"/>
                </a:solidFill>
                <a:effectLst/>
                <a:latin typeface="Times New Roman" pitchFamily="18" charset="0"/>
                <a:ea typeface="+mn-ea"/>
                <a:cs typeface="+mn-cs"/>
              </a:rPr>
              <a:t> A term has more than one word root; a combining vowel must be placed between the two word roots, even if the second root begins with a vowel.</a:t>
            </a:r>
            <a:endParaRPr lang="en-IN" sz="1200" kern="1200" dirty="0">
              <a:solidFill>
                <a:schemeClr val="tx1"/>
              </a:solidFill>
              <a:effectLst/>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14</a:t>
            </a:fld>
            <a:endParaRPr lang="en-US" altLang="en-US" dirty="0"/>
          </a:p>
        </p:txBody>
      </p:sp>
    </p:spTree>
    <p:extLst>
      <p:ext uri="{BB962C8B-B14F-4D97-AF65-F5344CB8AC3E}">
        <p14:creationId xmlns:p14="http://schemas.microsoft.com/office/powerpoint/2010/main" val="3690324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r>
              <a:rPr lang="en-US" sz="1200" kern="1200" dirty="0">
                <a:solidFill>
                  <a:schemeClr val="tx1"/>
                </a:solidFill>
                <a:effectLst/>
                <a:latin typeface="Times New Roman" pitchFamily="18" charset="0"/>
                <a:ea typeface="+mn-ea"/>
                <a:cs typeface="+mn-cs"/>
              </a:rPr>
              <a:t>IV. Plural Endings</a:t>
            </a:r>
            <a:endParaRPr lang="en-IN" sz="1200" kern="1200" dirty="0">
              <a:solidFill>
                <a:schemeClr val="tx1"/>
              </a:solidFill>
              <a:effectLst/>
              <a:latin typeface="Times New Roman" pitchFamily="18" charset="0"/>
              <a:ea typeface="+mn-ea"/>
              <a:cs typeface="+mn-cs"/>
            </a:endParaRPr>
          </a:p>
          <a:p>
            <a:r>
              <a:rPr lang="en-US" sz="1200" b="0" kern="1200" dirty="0">
                <a:solidFill>
                  <a:schemeClr val="tx1"/>
                </a:solidFill>
                <a:effectLst/>
                <a:latin typeface="Times New Roman" pitchFamily="18" charset="0"/>
                <a:ea typeface="+mn-ea"/>
                <a:cs typeface="+mn-cs"/>
              </a:rPr>
              <a:t>A. To change a term from singular to plural form, certain rules apply.</a:t>
            </a:r>
            <a:endParaRPr lang="en-IN" sz="1200" b="1" kern="1200" dirty="0">
              <a:solidFill>
                <a:schemeClr val="tx1"/>
              </a:solidFill>
              <a:effectLst/>
              <a:latin typeface="Times New Roman" pitchFamily="18" charset="0"/>
              <a:ea typeface="+mn-ea"/>
              <a:cs typeface="+mn-cs"/>
            </a:endParaRPr>
          </a:p>
          <a:p>
            <a:r>
              <a:rPr lang="en-US" sz="1200" b="0" kern="1200" dirty="0">
                <a:solidFill>
                  <a:schemeClr val="tx1"/>
                </a:solidFill>
                <a:effectLst/>
                <a:latin typeface="Times New Roman" pitchFamily="18" charset="0"/>
                <a:ea typeface="+mn-ea"/>
                <a:cs typeface="+mn-cs"/>
              </a:rPr>
              <a:t>B. Sometimes you can simply add an s (lung becomes lungs), but some rules are more complicated.</a:t>
            </a:r>
            <a:endParaRPr lang="en-IN" sz="1200" b="1" kern="1200" dirty="0">
              <a:solidFill>
                <a:schemeClr val="tx1"/>
              </a:solidFill>
              <a:effectLst/>
              <a:latin typeface="Times New Roman" pitchFamily="18" charset="0"/>
              <a:ea typeface="+mn-ea"/>
              <a:cs typeface="+mn-cs"/>
            </a:endParaRPr>
          </a:p>
          <a:p>
            <a:r>
              <a:rPr lang="en-US" sz="1200" b="0" kern="1200" dirty="0">
                <a:solidFill>
                  <a:schemeClr val="tx1"/>
                </a:solidFill>
                <a:effectLst/>
                <a:latin typeface="Times New Roman" pitchFamily="18" charset="0"/>
                <a:ea typeface="+mn-ea"/>
                <a:cs typeface="+mn-cs"/>
              </a:rPr>
              <a:t>C. Rules you may encounter when converting from singular to plural terms are:</a:t>
            </a:r>
            <a:endParaRPr lang="en-IN" sz="1200" b="1"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1. Singular words that end in </a:t>
            </a:r>
            <a:r>
              <a:rPr lang="en-US" sz="1200" i="1" kern="1200" dirty="0">
                <a:solidFill>
                  <a:schemeClr val="tx1"/>
                </a:solidFill>
                <a:effectLst/>
                <a:latin typeface="Times New Roman" pitchFamily="18" charset="0"/>
                <a:ea typeface="+mn-ea"/>
                <a:cs typeface="+mn-cs"/>
              </a:rPr>
              <a:t>a</a:t>
            </a:r>
            <a:r>
              <a:rPr lang="en-US" sz="1200" kern="1200" dirty="0">
                <a:solidFill>
                  <a:schemeClr val="tx1"/>
                </a:solidFill>
                <a:effectLst/>
                <a:latin typeface="Times New Roman" pitchFamily="18" charset="0"/>
                <a:ea typeface="+mn-ea"/>
                <a:cs typeface="+mn-cs"/>
              </a:rPr>
              <a:t> change to </a:t>
            </a:r>
            <a:r>
              <a:rPr lang="en-US" sz="1200" i="1" kern="1200" dirty="0">
                <a:solidFill>
                  <a:schemeClr val="tx1"/>
                </a:solidFill>
                <a:effectLst/>
                <a:latin typeface="Times New Roman" pitchFamily="18" charset="0"/>
                <a:ea typeface="+mn-ea"/>
                <a:cs typeface="+mn-cs"/>
              </a:rPr>
              <a:t>ae</a:t>
            </a:r>
            <a:r>
              <a:rPr lang="en-US" sz="1200" kern="1200" dirty="0">
                <a:solidFill>
                  <a:schemeClr val="tx1"/>
                </a:solidFill>
                <a:effectLst/>
                <a:latin typeface="Times New Roman" pitchFamily="18" charset="0"/>
                <a:ea typeface="+mn-ea"/>
                <a:cs typeface="+mn-cs"/>
              </a:rPr>
              <a:t> when plural.</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2. Singular words that end in </a:t>
            </a:r>
            <a:r>
              <a:rPr lang="en-US" sz="1200" i="1" kern="1200" dirty="0">
                <a:solidFill>
                  <a:schemeClr val="tx1"/>
                </a:solidFill>
                <a:effectLst/>
                <a:latin typeface="Times New Roman" pitchFamily="18" charset="0"/>
                <a:ea typeface="+mn-ea"/>
                <a:cs typeface="+mn-cs"/>
              </a:rPr>
              <a:t>is</a:t>
            </a:r>
            <a:r>
              <a:rPr lang="en-US" sz="1200" kern="1200" dirty="0">
                <a:solidFill>
                  <a:schemeClr val="tx1"/>
                </a:solidFill>
                <a:effectLst/>
                <a:latin typeface="Times New Roman" pitchFamily="18" charset="0"/>
                <a:ea typeface="+mn-ea"/>
                <a:cs typeface="+mn-cs"/>
              </a:rPr>
              <a:t> change to </a:t>
            </a:r>
            <a:r>
              <a:rPr lang="en-US" sz="1200" i="1" kern="1200" dirty="0">
                <a:solidFill>
                  <a:schemeClr val="tx1"/>
                </a:solidFill>
                <a:effectLst/>
                <a:latin typeface="Times New Roman" pitchFamily="18" charset="0"/>
                <a:ea typeface="+mn-ea"/>
                <a:cs typeface="+mn-cs"/>
              </a:rPr>
              <a:t>es</a:t>
            </a:r>
            <a:r>
              <a:rPr lang="en-US" sz="1200" kern="1200" dirty="0">
                <a:solidFill>
                  <a:schemeClr val="tx1"/>
                </a:solidFill>
                <a:effectLst/>
                <a:latin typeface="Times New Roman" pitchFamily="18" charset="0"/>
                <a:ea typeface="+mn-ea"/>
                <a:cs typeface="+mn-cs"/>
              </a:rPr>
              <a:t> when plural.</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3. Singular words that end in </a:t>
            </a:r>
            <a:r>
              <a:rPr lang="en-US" sz="1200" i="1" kern="1200" dirty="0">
                <a:solidFill>
                  <a:schemeClr val="tx1"/>
                </a:solidFill>
                <a:effectLst/>
                <a:latin typeface="Times New Roman" pitchFamily="18" charset="0"/>
                <a:ea typeface="+mn-ea"/>
                <a:cs typeface="+mn-cs"/>
              </a:rPr>
              <a:t>ex</a:t>
            </a:r>
            <a:r>
              <a:rPr lang="en-US" sz="1200" kern="1200" dirty="0">
                <a:solidFill>
                  <a:schemeClr val="tx1"/>
                </a:solidFill>
                <a:effectLst/>
                <a:latin typeface="Times New Roman" pitchFamily="18" charset="0"/>
                <a:ea typeface="+mn-ea"/>
                <a:cs typeface="+mn-cs"/>
              </a:rPr>
              <a:t> or </a:t>
            </a:r>
            <a:r>
              <a:rPr lang="en-US" sz="1200" i="1" kern="1200" dirty="0">
                <a:solidFill>
                  <a:schemeClr val="tx1"/>
                </a:solidFill>
                <a:effectLst/>
                <a:latin typeface="Times New Roman" pitchFamily="18" charset="0"/>
                <a:ea typeface="+mn-ea"/>
                <a:cs typeface="+mn-cs"/>
              </a:rPr>
              <a:t>ix</a:t>
            </a:r>
            <a:r>
              <a:rPr lang="en-US" sz="1200" kern="1200" dirty="0">
                <a:solidFill>
                  <a:schemeClr val="tx1"/>
                </a:solidFill>
                <a:effectLst/>
                <a:latin typeface="Times New Roman" pitchFamily="18" charset="0"/>
                <a:ea typeface="+mn-ea"/>
                <a:cs typeface="+mn-cs"/>
              </a:rPr>
              <a:t> change to </a:t>
            </a:r>
            <a:r>
              <a:rPr lang="en-US" sz="1200" i="1" kern="1200" dirty="0">
                <a:solidFill>
                  <a:schemeClr val="tx1"/>
                </a:solidFill>
                <a:effectLst/>
                <a:latin typeface="Times New Roman" pitchFamily="18" charset="0"/>
                <a:ea typeface="+mn-ea"/>
                <a:cs typeface="+mn-cs"/>
              </a:rPr>
              <a:t>ices</a:t>
            </a:r>
            <a:r>
              <a:rPr lang="en-US" sz="1200" kern="1200" dirty="0">
                <a:solidFill>
                  <a:schemeClr val="tx1"/>
                </a:solidFill>
                <a:effectLst/>
                <a:latin typeface="Times New Roman" pitchFamily="18" charset="0"/>
                <a:ea typeface="+mn-ea"/>
                <a:cs typeface="+mn-cs"/>
              </a:rPr>
              <a:t>.</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4. Singular words that end in </a:t>
            </a:r>
            <a:r>
              <a:rPr lang="en-US" sz="1200" i="1" kern="1200" dirty="0">
                <a:solidFill>
                  <a:schemeClr val="tx1"/>
                </a:solidFill>
                <a:effectLst/>
                <a:latin typeface="Times New Roman" pitchFamily="18" charset="0"/>
                <a:ea typeface="+mn-ea"/>
                <a:cs typeface="+mn-cs"/>
              </a:rPr>
              <a:t>on</a:t>
            </a:r>
            <a:r>
              <a:rPr lang="en-US" sz="1200" kern="1200" dirty="0">
                <a:solidFill>
                  <a:schemeClr val="tx1"/>
                </a:solidFill>
                <a:effectLst/>
                <a:latin typeface="Times New Roman" pitchFamily="18" charset="0"/>
                <a:ea typeface="+mn-ea"/>
                <a:cs typeface="+mn-cs"/>
              </a:rPr>
              <a:t> or </a:t>
            </a:r>
            <a:r>
              <a:rPr lang="en-US" sz="1200" i="1" kern="1200" dirty="0">
                <a:solidFill>
                  <a:schemeClr val="tx1"/>
                </a:solidFill>
                <a:effectLst/>
                <a:latin typeface="Times New Roman" pitchFamily="18" charset="0"/>
                <a:ea typeface="+mn-ea"/>
                <a:cs typeface="+mn-cs"/>
              </a:rPr>
              <a:t>um</a:t>
            </a:r>
            <a:r>
              <a:rPr lang="en-US" sz="1200" kern="1200" dirty="0">
                <a:solidFill>
                  <a:schemeClr val="tx1"/>
                </a:solidFill>
                <a:effectLst/>
                <a:latin typeface="Times New Roman" pitchFamily="18" charset="0"/>
                <a:ea typeface="+mn-ea"/>
                <a:cs typeface="+mn-cs"/>
              </a:rPr>
              <a:t> change to </a:t>
            </a:r>
            <a:r>
              <a:rPr lang="en-US" sz="1200" i="1" kern="1200" dirty="0">
                <a:solidFill>
                  <a:schemeClr val="tx1"/>
                </a:solidFill>
                <a:effectLst/>
                <a:latin typeface="Times New Roman" pitchFamily="18" charset="0"/>
                <a:ea typeface="+mn-ea"/>
                <a:cs typeface="+mn-cs"/>
              </a:rPr>
              <a:t>a</a:t>
            </a:r>
            <a:r>
              <a:rPr lang="en-US" sz="1200" kern="1200" dirty="0">
                <a:solidFill>
                  <a:schemeClr val="tx1"/>
                </a:solidFill>
                <a:effectLst/>
                <a:latin typeface="Times New Roman" pitchFamily="18" charset="0"/>
                <a:ea typeface="+mn-ea"/>
                <a:cs typeface="+mn-cs"/>
              </a:rPr>
              <a:t>.</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5. Singular words that end in </a:t>
            </a:r>
            <a:r>
              <a:rPr lang="en-US" sz="1200" i="1" kern="1200" dirty="0">
                <a:solidFill>
                  <a:schemeClr val="tx1"/>
                </a:solidFill>
                <a:effectLst/>
                <a:latin typeface="Times New Roman" pitchFamily="18" charset="0"/>
                <a:ea typeface="+mn-ea"/>
                <a:cs typeface="+mn-cs"/>
              </a:rPr>
              <a:t>us</a:t>
            </a:r>
            <a:r>
              <a:rPr lang="en-US" sz="1200" kern="1200" dirty="0">
                <a:solidFill>
                  <a:schemeClr val="tx1"/>
                </a:solidFill>
                <a:effectLst/>
                <a:latin typeface="Times New Roman" pitchFamily="18" charset="0"/>
                <a:ea typeface="+mn-ea"/>
                <a:cs typeface="+mn-cs"/>
              </a:rPr>
              <a:t> change to </a:t>
            </a:r>
            <a:r>
              <a:rPr lang="en-US" sz="1200" i="1" kern="1200" dirty="0">
                <a:solidFill>
                  <a:schemeClr val="tx1"/>
                </a:solidFill>
                <a:effectLst/>
                <a:latin typeface="Times New Roman" pitchFamily="18" charset="0"/>
                <a:ea typeface="+mn-ea"/>
                <a:cs typeface="+mn-cs"/>
              </a:rPr>
              <a:t>i</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a:t>
            </a:r>
            <a:endParaRPr lang="en-US" dirty="0"/>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15</a:t>
            </a:fld>
            <a:endParaRPr lang="en-US" altLang="en-US" dirty="0"/>
          </a:p>
        </p:txBody>
      </p:sp>
    </p:spTree>
    <p:extLst>
      <p:ext uri="{BB962C8B-B14F-4D97-AF65-F5344CB8AC3E}">
        <p14:creationId xmlns:p14="http://schemas.microsoft.com/office/powerpoint/2010/main" val="3590560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r>
              <a:rPr lang="en-US" sz="1200" kern="1200" dirty="0">
                <a:solidFill>
                  <a:schemeClr val="tx1"/>
                </a:solidFill>
                <a:effectLst/>
                <a:latin typeface="Times New Roman" pitchFamily="18" charset="0"/>
                <a:ea typeface="+mn-ea"/>
                <a:cs typeface="+mn-cs"/>
              </a:rPr>
              <a:t>V. Special Word Parts</a:t>
            </a:r>
            <a:endParaRPr lang="en-IN" sz="1200" kern="1200" dirty="0">
              <a:solidFill>
                <a:schemeClr val="tx1"/>
              </a:solidFill>
              <a:effectLst/>
              <a:latin typeface="Times New Roman" pitchFamily="18" charset="0"/>
              <a:ea typeface="+mn-ea"/>
              <a:cs typeface="+mn-cs"/>
            </a:endParaRPr>
          </a:p>
          <a:p>
            <a:r>
              <a:rPr lang="en-US" sz="1200" b="0" kern="1200" dirty="0">
                <a:solidFill>
                  <a:schemeClr val="tx1"/>
                </a:solidFill>
                <a:effectLst/>
                <a:latin typeface="Times New Roman" pitchFamily="18" charset="0"/>
                <a:ea typeface="+mn-ea"/>
                <a:cs typeface="+mn-cs"/>
              </a:rPr>
              <a:t>A. Prefixes can be used to indicate:</a:t>
            </a:r>
            <a:endParaRPr lang="en-IN" sz="1200" b="1"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1. Numbers</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2. Colors</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3. Positions and directions</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16</a:t>
            </a:fld>
            <a:endParaRPr lang="en-US" altLang="en-US" dirty="0"/>
          </a:p>
        </p:txBody>
      </p:sp>
    </p:spTree>
    <p:extLst>
      <p:ext uri="{BB962C8B-B14F-4D97-AF65-F5344CB8AC3E}">
        <p14:creationId xmlns:p14="http://schemas.microsoft.com/office/powerpoint/2010/main" val="1745322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r>
              <a:rPr lang="en-US" sz="1200" b="0" kern="1200" dirty="0">
                <a:solidFill>
                  <a:schemeClr val="tx1"/>
                </a:solidFill>
                <a:effectLst/>
                <a:latin typeface="Times New Roman" pitchFamily="18" charset="0"/>
                <a:ea typeface="+mn-ea"/>
                <a:cs typeface="+mn-cs"/>
              </a:rPr>
              <a:t>B. Numbers</a:t>
            </a:r>
            <a:endParaRPr lang="en-IN" sz="1200" b="1"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1. Several prefixes are used to indicate if a term involves a number, such as half, one, or two (or more) parts or sides.</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a. Examples: </a:t>
            </a:r>
            <a:r>
              <a:rPr lang="en-US" sz="1200" i="1" kern="1200" dirty="0">
                <a:solidFill>
                  <a:schemeClr val="tx1"/>
                </a:solidFill>
                <a:effectLst/>
                <a:latin typeface="Times New Roman" pitchFamily="18" charset="0"/>
                <a:ea typeface="+mn-ea"/>
                <a:cs typeface="+mn-cs"/>
              </a:rPr>
              <a:t>uni-</a:t>
            </a:r>
            <a:r>
              <a:rPr lang="en-US" sz="1200" kern="1200" dirty="0">
                <a:solidFill>
                  <a:schemeClr val="tx1"/>
                </a:solidFill>
                <a:effectLst/>
                <a:latin typeface="Times New Roman" pitchFamily="18" charset="0"/>
                <a:ea typeface="+mn-ea"/>
                <a:cs typeface="+mn-cs"/>
              </a:rPr>
              <a:t>, </a:t>
            </a:r>
            <a:r>
              <a:rPr lang="en-US" sz="1200" i="1" kern="1200" dirty="0">
                <a:solidFill>
                  <a:schemeClr val="tx1"/>
                </a:solidFill>
                <a:effectLst/>
                <a:latin typeface="Times New Roman" pitchFamily="18" charset="0"/>
                <a:ea typeface="+mn-ea"/>
                <a:cs typeface="+mn-cs"/>
              </a:rPr>
              <a:t>dipl-</a:t>
            </a:r>
            <a:r>
              <a:rPr lang="en-US" sz="1200" kern="1200" dirty="0">
                <a:solidFill>
                  <a:schemeClr val="tx1"/>
                </a:solidFill>
                <a:effectLst/>
                <a:latin typeface="Times New Roman" pitchFamily="18" charset="0"/>
                <a:ea typeface="+mn-ea"/>
                <a:cs typeface="+mn-cs"/>
              </a:rPr>
              <a:t>, </a:t>
            </a:r>
            <a:r>
              <a:rPr lang="en-US" sz="1200" i="1" kern="1200" dirty="0">
                <a:solidFill>
                  <a:schemeClr val="tx1"/>
                </a:solidFill>
                <a:effectLst/>
                <a:latin typeface="Times New Roman" pitchFamily="18" charset="0"/>
                <a:ea typeface="+mn-ea"/>
                <a:cs typeface="+mn-cs"/>
              </a:rPr>
              <a:t>null-</a:t>
            </a:r>
            <a:r>
              <a:rPr lang="en-US" sz="1200" kern="1200" dirty="0">
                <a:solidFill>
                  <a:schemeClr val="tx1"/>
                </a:solidFill>
                <a:effectLst/>
                <a:latin typeface="Times New Roman" pitchFamily="18" charset="0"/>
                <a:ea typeface="+mn-ea"/>
                <a:cs typeface="+mn-cs"/>
              </a:rPr>
              <a:t>, </a:t>
            </a:r>
            <a:r>
              <a:rPr lang="en-US" sz="1200" i="1" kern="1200" dirty="0">
                <a:solidFill>
                  <a:schemeClr val="tx1"/>
                </a:solidFill>
                <a:effectLst/>
                <a:latin typeface="Times New Roman" pitchFamily="18" charset="0"/>
                <a:ea typeface="+mn-ea"/>
                <a:cs typeface="+mn-cs"/>
              </a:rPr>
              <a:t>primi-</a:t>
            </a:r>
            <a:r>
              <a:rPr lang="en-US" sz="1200" kern="1200" dirty="0">
                <a:solidFill>
                  <a:schemeClr val="tx1"/>
                </a:solidFill>
                <a:effectLst/>
                <a:latin typeface="Times New Roman" pitchFamily="18" charset="0"/>
                <a:ea typeface="+mn-ea"/>
                <a:cs typeface="+mn-cs"/>
              </a:rPr>
              <a:t>, </a:t>
            </a:r>
            <a:r>
              <a:rPr lang="en-US" sz="1200" i="1" kern="1200" dirty="0">
                <a:solidFill>
                  <a:schemeClr val="tx1"/>
                </a:solidFill>
                <a:effectLst/>
                <a:latin typeface="Times New Roman" pitchFamily="18" charset="0"/>
                <a:ea typeface="+mn-ea"/>
                <a:cs typeface="+mn-cs"/>
              </a:rPr>
              <a:t>multi-</a:t>
            </a:r>
            <a:r>
              <a:rPr lang="en-US" sz="1200" kern="1200" dirty="0">
                <a:solidFill>
                  <a:schemeClr val="tx1"/>
                </a:solidFill>
                <a:effectLst/>
                <a:latin typeface="Times New Roman" pitchFamily="18" charset="0"/>
                <a:ea typeface="+mn-ea"/>
                <a:cs typeface="+mn-cs"/>
              </a:rPr>
              <a:t>,</a:t>
            </a:r>
            <a:r>
              <a:rPr lang="en-US" sz="1200" i="1" kern="1200" dirty="0">
                <a:solidFill>
                  <a:schemeClr val="tx1"/>
                </a:solidFill>
                <a:effectLst/>
                <a:latin typeface="Times New Roman" pitchFamily="18" charset="0"/>
                <a:ea typeface="+mn-ea"/>
                <a:cs typeface="+mn-cs"/>
              </a:rPr>
              <a:t> bi-</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17</a:t>
            </a:fld>
            <a:endParaRPr lang="en-US" altLang="en-US" dirty="0"/>
          </a:p>
        </p:txBody>
      </p:sp>
    </p:spTree>
    <p:extLst>
      <p:ext uri="{BB962C8B-B14F-4D97-AF65-F5344CB8AC3E}">
        <p14:creationId xmlns:p14="http://schemas.microsoft.com/office/powerpoint/2010/main" val="2697143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r>
              <a:rPr lang="en-US" sz="1200" b="0" kern="1200" dirty="0">
                <a:solidFill>
                  <a:schemeClr val="tx1"/>
                </a:solidFill>
                <a:effectLst/>
                <a:latin typeface="Times New Roman" pitchFamily="18" charset="0"/>
                <a:ea typeface="+mn-ea"/>
                <a:cs typeface="+mn-cs"/>
              </a:rPr>
              <a:t>C. Color</a:t>
            </a:r>
            <a:endParaRPr lang="en-IN" sz="1200" b="1"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1. Several word roots are used to describe color.</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a. Examples: </a:t>
            </a:r>
            <a:r>
              <a:rPr lang="en-US" sz="1200" i="1" kern="1200" dirty="0">
                <a:solidFill>
                  <a:schemeClr val="tx1"/>
                </a:solidFill>
                <a:effectLst/>
                <a:latin typeface="Times New Roman" pitchFamily="18" charset="0"/>
                <a:ea typeface="+mn-ea"/>
                <a:cs typeface="+mn-cs"/>
              </a:rPr>
              <a:t>cyan/o, leuk/o, erythr/o, cirrh/o, melan/o</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18</a:t>
            </a:fld>
            <a:endParaRPr lang="en-US" altLang="en-US" dirty="0"/>
          </a:p>
        </p:txBody>
      </p:sp>
    </p:spTree>
    <p:extLst>
      <p:ext uri="{BB962C8B-B14F-4D97-AF65-F5344CB8AC3E}">
        <p14:creationId xmlns:p14="http://schemas.microsoft.com/office/powerpoint/2010/main" val="614245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r>
              <a:rPr lang="en-US" sz="1200" b="0" kern="1200" dirty="0">
                <a:solidFill>
                  <a:schemeClr val="tx1"/>
                </a:solidFill>
                <a:effectLst/>
                <a:latin typeface="Times New Roman" pitchFamily="18" charset="0"/>
                <a:ea typeface="+mn-ea"/>
                <a:cs typeface="+mn-cs"/>
              </a:rPr>
              <a:t>D. Positions and directions</a:t>
            </a:r>
            <a:endParaRPr lang="en-IN" sz="1200" b="1" kern="1200" dirty="0">
              <a:solidFill>
                <a:schemeClr val="tx1"/>
              </a:solidFill>
              <a:effectLst/>
              <a:latin typeface="Times New Roman" pitchFamily="18" charset="0"/>
              <a:ea typeface="+mn-ea"/>
              <a:cs typeface="+mn-cs"/>
            </a:endParaRPr>
          </a:p>
          <a:p>
            <a:r>
              <a:rPr lang="en-US" sz="1200" b="0" kern="1200" dirty="0">
                <a:solidFill>
                  <a:schemeClr val="tx1"/>
                </a:solidFill>
                <a:effectLst/>
                <a:latin typeface="Times New Roman" pitchFamily="18" charset="0"/>
                <a:ea typeface="+mn-ea"/>
                <a:cs typeface="+mn-cs"/>
              </a:rPr>
              <a:t>	1. Prefixes can also be used to describe a position, direction, or location. </a:t>
            </a:r>
            <a:endParaRPr lang="en-IN" sz="1200" b="1"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a. Examples: </a:t>
            </a:r>
            <a:r>
              <a:rPr lang="en-US" sz="1200" i="1" kern="1200" dirty="0">
                <a:solidFill>
                  <a:schemeClr val="tx1"/>
                </a:solidFill>
                <a:effectLst/>
                <a:latin typeface="Times New Roman" pitchFamily="18" charset="0"/>
                <a:ea typeface="+mn-ea"/>
                <a:cs typeface="+mn-cs"/>
              </a:rPr>
              <a:t>ab-</a:t>
            </a:r>
            <a:r>
              <a:rPr lang="en-US" sz="1200" kern="1200" dirty="0">
                <a:solidFill>
                  <a:schemeClr val="tx1"/>
                </a:solidFill>
                <a:effectLst/>
                <a:latin typeface="Times New Roman" pitchFamily="18" charset="0"/>
                <a:ea typeface="+mn-ea"/>
                <a:cs typeface="+mn-cs"/>
              </a:rPr>
              <a:t>, </a:t>
            </a:r>
            <a:r>
              <a:rPr lang="en-US" sz="1200" i="1" kern="1200" dirty="0">
                <a:solidFill>
                  <a:schemeClr val="tx1"/>
                </a:solidFill>
                <a:effectLst/>
                <a:latin typeface="Times New Roman" pitchFamily="18" charset="0"/>
                <a:ea typeface="+mn-ea"/>
                <a:cs typeface="+mn-cs"/>
              </a:rPr>
              <a:t>ad-</a:t>
            </a:r>
            <a:r>
              <a:rPr lang="en-US" sz="1200" kern="1200" dirty="0">
                <a:solidFill>
                  <a:schemeClr val="tx1"/>
                </a:solidFill>
                <a:effectLst/>
                <a:latin typeface="Times New Roman" pitchFamily="18" charset="0"/>
                <a:ea typeface="+mn-ea"/>
                <a:cs typeface="+mn-cs"/>
              </a:rPr>
              <a:t>, </a:t>
            </a:r>
            <a:r>
              <a:rPr lang="en-US" sz="1200" i="1" kern="1200" dirty="0">
                <a:solidFill>
                  <a:schemeClr val="tx1"/>
                </a:solidFill>
                <a:effectLst/>
                <a:latin typeface="Times New Roman" pitchFamily="18" charset="0"/>
                <a:ea typeface="+mn-ea"/>
                <a:cs typeface="+mn-cs"/>
              </a:rPr>
              <a:t>de-</a:t>
            </a:r>
            <a:r>
              <a:rPr lang="en-US" sz="1200" kern="1200" dirty="0">
                <a:solidFill>
                  <a:schemeClr val="tx1"/>
                </a:solidFill>
                <a:effectLst/>
                <a:latin typeface="Times New Roman" pitchFamily="18" charset="0"/>
                <a:ea typeface="+mn-ea"/>
                <a:cs typeface="+mn-cs"/>
              </a:rPr>
              <a:t>, </a:t>
            </a:r>
            <a:r>
              <a:rPr lang="en-US" sz="1200" i="1" kern="1200" dirty="0">
                <a:solidFill>
                  <a:schemeClr val="tx1"/>
                </a:solidFill>
                <a:effectLst/>
                <a:latin typeface="Times New Roman" pitchFamily="18" charset="0"/>
                <a:ea typeface="+mn-ea"/>
                <a:cs typeface="+mn-cs"/>
              </a:rPr>
              <a:t>circum-</a:t>
            </a:r>
            <a:r>
              <a:rPr lang="en-US" sz="1200" kern="1200" dirty="0">
                <a:solidFill>
                  <a:schemeClr val="tx1"/>
                </a:solidFill>
                <a:effectLst/>
                <a:latin typeface="Times New Roman" pitchFamily="18" charset="0"/>
                <a:ea typeface="+mn-ea"/>
                <a:cs typeface="+mn-cs"/>
              </a:rPr>
              <a:t>, </a:t>
            </a:r>
            <a:r>
              <a:rPr lang="en-US" sz="1200" i="1" kern="1200" dirty="0">
                <a:solidFill>
                  <a:schemeClr val="tx1"/>
                </a:solidFill>
                <a:effectLst/>
                <a:latin typeface="Times New Roman" pitchFamily="18" charset="0"/>
                <a:ea typeface="+mn-ea"/>
                <a:cs typeface="+mn-cs"/>
              </a:rPr>
              <a:t>peri-</a:t>
            </a:r>
            <a:r>
              <a:rPr lang="en-US" sz="1200" kern="1200" dirty="0">
                <a:solidFill>
                  <a:schemeClr val="tx1"/>
                </a:solidFill>
                <a:effectLst/>
                <a:latin typeface="Times New Roman" pitchFamily="18" charset="0"/>
                <a:ea typeface="+mn-ea"/>
                <a:cs typeface="+mn-cs"/>
              </a:rPr>
              <a:t>, </a:t>
            </a:r>
            <a:r>
              <a:rPr lang="en-US" sz="1200" i="1" kern="1200" dirty="0">
                <a:solidFill>
                  <a:schemeClr val="tx1"/>
                </a:solidFill>
                <a:effectLst/>
                <a:latin typeface="Times New Roman" pitchFamily="18" charset="0"/>
                <a:ea typeface="+mn-ea"/>
                <a:cs typeface="+mn-cs"/>
              </a:rPr>
              <a:t>trans-</a:t>
            </a:r>
            <a:r>
              <a:rPr lang="en-US" sz="1200" kern="1200" dirty="0">
                <a:solidFill>
                  <a:schemeClr val="tx1"/>
                </a:solidFill>
                <a:effectLst/>
                <a:latin typeface="Times New Roman" pitchFamily="18" charset="0"/>
                <a:ea typeface="+mn-ea"/>
                <a:cs typeface="+mn-cs"/>
              </a:rPr>
              <a:t>, </a:t>
            </a:r>
            <a:r>
              <a:rPr lang="en-US" sz="1200" i="1" kern="1200" dirty="0">
                <a:solidFill>
                  <a:schemeClr val="tx1"/>
                </a:solidFill>
                <a:effectLst/>
                <a:latin typeface="Times New Roman" pitchFamily="18" charset="0"/>
                <a:ea typeface="+mn-ea"/>
                <a:cs typeface="+mn-cs"/>
              </a:rPr>
              <a:t>epi-</a:t>
            </a:r>
            <a:r>
              <a:rPr lang="en-US" sz="1200" kern="1200" dirty="0">
                <a:solidFill>
                  <a:schemeClr val="tx1"/>
                </a:solidFill>
                <a:effectLst/>
                <a:latin typeface="Times New Roman" pitchFamily="18" charset="0"/>
                <a:ea typeface="+mn-ea"/>
                <a:cs typeface="+mn-cs"/>
              </a:rPr>
              <a:t>, </a:t>
            </a:r>
            <a:r>
              <a:rPr lang="en-US" sz="1200" i="1" kern="1200" dirty="0">
                <a:solidFill>
                  <a:schemeClr val="tx1"/>
                </a:solidFill>
                <a:effectLst/>
                <a:latin typeface="Times New Roman" pitchFamily="18" charset="0"/>
                <a:ea typeface="+mn-ea"/>
                <a:cs typeface="+mn-cs"/>
              </a:rPr>
              <a:t>supra-</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19</a:t>
            </a:fld>
            <a:endParaRPr lang="en-US" altLang="en-US" dirty="0"/>
          </a:p>
        </p:txBody>
      </p:sp>
    </p:spTree>
    <p:extLst>
      <p:ext uri="{BB962C8B-B14F-4D97-AF65-F5344CB8AC3E}">
        <p14:creationId xmlns:p14="http://schemas.microsoft.com/office/powerpoint/2010/main" val="9739040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20</a:t>
            </a:fld>
            <a:endParaRPr lang="en-US" altLang="en-US" dirty="0"/>
          </a:p>
        </p:txBody>
      </p:sp>
    </p:spTree>
    <p:extLst>
      <p:ext uri="{BB962C8B-B14F-4D97-AF65-F5344CB8AC3E}">
        <p14:creationId xmlns:p14="http://schemas.microsoft.com/office/powerpoint/2010/main" val="3115829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a:t>
            </a:r>
            <a:r>
              <a:rPr lang="en-US" baseline="0" dirty="0"/>
              <a:t> Outline </a:t>
            </a:r>
          </a:p>
          <a:p>
            <a:endParaRPr lang="en-US" baseline="0" dirty="0"/>
          </a:p>
          <a:p>
            <a:r>
              <a:rPr lang="en-US" sz="1200" kern="1200" dirty="0">
                <a:solidFill>
                  <a:schemeClr val="tx1"/>
                </a:solidFill>
                <a:effectLst/>
                <a:latin typeface="Times New Roman" pitchFamily="18" charset="0"/>
                <a:ea typeface="+mn-ea"/>
                <a:cs typeface="+mn-cs"/>
              </a:rPr>
              <a:t>I. Introduction</a:t>
            </a:r>
            <a:endParaRPr lang="en-IN" sz="1200" kern="1200" dirty="0">
              <a:solidFill>
                <a:schemeClr val="tx1"/>
              </a:solidFill>
              <a:effectLst/>
              <a:latin typeface="Times New Roman" pitchFamily="18" charset="0"/>
              <a:ea typeface="+mn-ea"/>
              <a:cs typeface="+mn-cs"/>
            </a:endParaRPr>
          </a:p>
          <a:p>
            <a:r>
              <a:rPr lang="en-US" sz="1200" b="0" kern="1200" dirty="0">
                <a:solidFill>
                  <a:schemeClr val="tx1"/>
                </a:solidFill>
                <a:effectLst/>
                <a:latin typeface="Times New Roman" pitchFamily="18" charset="0"/>
                <a:ea typeface="+mn-ea"/>
                <a:cs typeface="+mn-cs"/>
              </a:rPr>
              <a:t>A. As an EMT, you must have a strong working knowledge of medical terminology. </a:t>
            </a:r>
            <a:endParaRPr lang="en-IN" sz="1200" b="1" kern="1200" dirty="0">
              <a:solidFill>
                <a:schemeClr val="tx1"/>
              </a:solidFill>
              <a:effectLst/>
              <a:latin typeface="Times New Roman" pitchFamily="18" charset="0"/>
              <a:ea typeface="+mn-ea"/>
              <a:cs typeface="+mn-cs"/>
            </a:endParaRPr>
          </a:p>
          <a:p>
            <a:r>
              <a:rPr lang="en-US" sz="1200" b="0" kern="1200" dirty="0">
                <a:solidFill>
                  <a:schemeClr val="tx1"/>
                </a:solidFill>
                <a:effectLst/>
                <a:latin typeface="Times New Roman" pitchFamily="18" charset="0"/>
                <a:ea typeface="+mn-ea"/>
                <a:cs typeface="+mn-cs"/>
              </a:rPr>
              <a:t>B. For effective communication and documentation, you must understand: </a:t>
            </a:r>
            <a:endParaRPr lang="en-IN" sz="1200" b="1"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1. Key terms</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2. Symbols</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3. Abbreviations</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3</a:t>
            </a:fld>
            <a:endParaRPr lang="en-US" altLang="en-US" dirty="0"/>
          </a:p>
        </p:txBody>
      </p:sp>
    </p:spTree>
    <p:extLst>
      <p:ext uri="{BB962C8B-B14F-4D97-AF65-F5344CB8AC3E}">
        <p14:creationId xmlns:p14="http://schemas.microsoft.com/office/powerpoint/2010/main" val="35676240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r>
              <a:rPr lang="en-US" sz="1200" kern="1200" dirty="0">
                <a:solidFill>
                  <a:schemeClr val="tx1"/>
                </a:solidFill>
                <a:effectLst/>
                <a:latin typeface="Times New Roman" pitchFamily="18" charset="0"/>
                <a:ea typeface="+mn-ea"/>
                <a:cs typeface="+mn-cs"/>
              </a:rPr>
              <a:t>VI. Common Direction, Movement, and Position Terms</a:t>
            </a:r>
            <a:endParaRPr lang="en-IN" sz="1200" kern="1200" dirty="0">
              <a:solidFill>
                <a:schemeClr val="tx1"/>
              </a:solidFill>
              <a:effectLst/>
              <a:latin typeface="Times New Roman" pitchFamily="18" charset="0"/>
              <a:ea typeface="+mn-ea"/>
              <a:cs typeface="+mn-cs"/>
            </a:endParaRPr>
          </a:p>
          <a:p>
            <a:r>
              <a:rPr lang="en-US" sz="1200" b="0" kern="1200" dirty="0">
                <a:solidFill>
                  <a:schemeClr val="tx1"/>
                </a:solidFill>
                <a:effectLst/>
                <a:latin typeface="Times New Roman" pitchFamily="18" charset="0"/>
                <a:ea typeface="+mn-ea"/>
                <a:cs typeface="+mn-cs"/>
              </a:rPr>
              <a:t>A. Directional terms</a:t>
            </a:r>
            <a:endParaRPr lang="en-US" dirty="0"/>
          </a:p>
          <a:p>
            <a:r>
              <a:rPr lang="en-US" sz="1200" kern="1200" dirty="0">
                <a:solidFill>
                  <a:schemeClr val="tx1"/>
                </a:solidFill>
                <a:effectLst/>
                <a:latin typeface="Times New Roman" pitchFamily="18" charset="0"/>
                <a:ea typeface="+mn-ea"/>
                <a:cs typeface="+mn-cs"/>
              </a:rPr>
              <a:t>	1. Some directional terms include:</a:t>
            </a:r>
            <a:endParaRPr lang="en-IN" sz="1200" kern="1200" dirty="0">
              <a:solidFill>
                <a:schemeClr val="tx1"/>
              </a:solidFill>
              <a:effectLst/>
              <a:latin typeface="Times New Roman" pitchFamily="18" charset="0"/>
              <a:ea typeface="+mn-ea"/>
              <a:cs typeface="+mn-cs"/>
            </a:endParaRPr>
          </a:p>
          <a:p>
            <a:pPr lvl="2"/>
            <a:r>
              <a:rPr lang="en-US" sz="1200" kern="1200" dirty="0">
                <a:solidFill>
                  <a:schemeClr val="tx1"/>
                </a:solidFill>
                <a:effectLst/>
                <a:latin typeface="Times New Roman" pitchFamily="18" charset="0"/>
                <a:ea typeface="+mn-ea"/>
                <a:cs typeface="+mn-cs"/>
              </a:rPr>
              <a:t>	a. Right and left</a:t>
            </a:r>
            <a:endParaRPr lang="en-IN" sz="1200" kern="1200" dirty="0">
              <a:solidFill>
                <a:schemeClr val="tx1"/>
              </a:solidFill>
              <a:effectLst/>
              <a:latin typeface="Times New Roman" pitchFamily="18" charset="0"/>
              <a:ea typeface="+mn-ea"/>
              <a:cs typeface="+mn-cs"/>
            </a:endParaRPr>
          </a:p>
          <a:p>
            <a:pPr lvl="2"/>
            <a:r>
              <a:rPr lang="en-US" sz="1200" kern="1200" dirty="0">
                <a:solidFill>
                  <a:schemeClr val="tx1"/>
                </a:solidFill>
                <a:effectLst/>
                <a:latin typeface="Times New Roman" pitchFamily="18" charset="0"/>
                <a:ea typeface="+mn-ea"/>
                <a:cs typeface="+mn-cs"/>
              </a:rPr>
              <a:t>	</a:t>
            </a:r>
            <a:r>
              <a:rPr lang="en-US" sz="1200" kern="1200" dirty="0" err="1">
                <a:solidFill>
                  <a:schemeClr val="tx1"/>
                </a:solidFill>
                <a:effectLst/>
                <a:latin typeface="Times New Roman" pitchFamily="18" charset="0"/>
                <a:ea typeface="+mn-ea"/>
                <a:cs typeface="+mn-cs"/>
              </a:rPr>
              <a:t>b.</a:t>
            </a:r>
            <a:r>
              <a:rPr lang="en-US" sz="1200" kern="1200" dirty="0">
                <a:solidFill>
                  <a:schemeClr val="tx1"/>
                </a:solidFill>
                <a:effectLst/>
                <a:latin typeface="Times New Roman" pitchFamily="18" charset="0"/>
                <a:ea typeface="+mn-ea"/>
                <a:cs typeface="+mn-cs"/>
              </a:rPr>
              <a:t> Superior and inferior</a:t>
            </a:r>
            <a:endParaRPr lang="en-IN" sz="1200" kern="1200" dirty="0">
              <a:solidFill>
                <a:schemeClr val="tx1"/>
              </a:solidFill>
              <a:effectLst/>
              <a:latin typeface="Times New Roman" pitchFamily="18" charset="0"/>
              <a:ea typeface="+mn-ea"/>
              <a:cs typeface="+mn-cs"/>
            </a:endParaRPr>
          </a:p>
          <a:p>
            <a:pPr lvl="2"/>
            <a:r>
              <a:rPr lang="en-US" sz="1200" kern="1200" dirty="0">
                <a:solidFill>
                  <a:schemeClr val="tx1"/>
                </a:solidFill>
                <a:effectLst/>
                <a:latin typeface="Times New Roman" pitchFamily="18" charset="0"/>
                <a:ea typeface="+mn-ea"/>
                <a:cs typeface="+mn-cs"/>
              </a:rPr>
              <a:t>	</a:t>
            </a:r>
            <a:r>
              <a:rPr lang="en-US" sz="1200" kern="1200" dirty="0" err="1">
                <a:solidFill>
                  <a:schemeClr val="tx1"/>
                </a:solidFill>
                <a:effectLst/>
                <a:latin typeface="Times New Roman" pitchFamily="18" charset="0"/>
                <a:ea typeface="+mn-ea"/>
                <a:cs typeface="+mn-cs"/>
              </a:rPr>
              <a:t>c.</a:t>
            </a:r>
            <a:r>
              <a:rPr lang="en-US" sz="1200" kern="1200" dirty="0">
                <a:solidFill>
                  <a:schemeClr val="tx1"/>
                </a:solidFill>
                <a:effectLst/>
                <a:latin typeface="Times New Roman" pitchFamily="18" charset="0"/>
                <a:ea typeface="+mn-ea"/>
                <a:cs typeface="+mn-cs"/>
              </a:rPr>
              <a:t> Lateral and medial</a:t>
            </a:r>
            <a:endParaRPr lang="en-IN" sz="1200" kern="1200" dirty="0">
              <a:solidFill>
                <a:schemeClr val="tx1"/>
              </a:solidFill>
              <a:effectLst/>
              <a:latin typeface="Times New Roman" pitchFamily="18" charset="0"/>
              <a:ea typeface="+mn-ea"/>
              <a:cs typeface="+mn-cs"/>
            </a:endParaRPr>
          </a:p>
          <a:p>
            <a:pPr lvl="2"/>
            <a:r>
              <a:rPr lang="en-US" sz="1200" kern="1200" dirty="0">
                <a:solidFill>
                  <a:schemeClr val="tx1"/>
                </a:solidFill>
                <a:effectLst/>
                <a:latin typeface="Times New Roman" pitchFamily="18" charset="0"/>
                <a:ea typeface="+mn-ea"/>
                <a:cs typeface="+mn-cs"/>
              </a:rPr>
              <a:t>	</a:t>
            </a:r>
            <a:r>
              <a:rPr lang="en-US" sz="1200" kern="1200" dirty="0" err="1">
                <a:solidFill>
                  <a:schemeClr val="tx1"/>
                </a:solidFill>
                <a:effectLst/>
                <a:latin typeface="Times New Roman" pitchFamily="18" charset="0"/>
                <a:ea typeface="+mn-ea"/>
                <a:cs typeface="+mn-cs"/>
              </a:rPr>
              <a:t>d.</a:t>
            </a:r>
            <a:r>
              <a:rPr lang="en-US" sz="1200" kern="1200" dirty="0">
                <a:solidFill>
                  <a:schemeClr val="tx1"/>
                </a:solidFill>
                <a:effectLst/>
                <a:latin typeface="Times New Roman" pitchFamily="18" charset="0"/>
                <a:ea typeface="+mn-ea"/>
                <a:cs typeface="+mn-cs"/>
              </a:rPr>
              <a:t> Proximal and distal</a:t>
            </a:r>
            <a:endParaRPr lang="en-IN" sz="1200" kern="1200" dirty="0">
              <a:solidFill>
                <a:schemeClr val="tx1"/>
              </a:solidFill>
              <a:effectLst/>
              <a:latin typeface="Times New Roman" pitchFamily="18" charset="0"/>
              <a:ea typeface="+mn-ea"/>
              <a:cs typeface="+mn-cs"/>
            </a:endParaRPr>
          </a:p>
          <a:p>
            <a:pPr lvl="2"/>
            <a:r>
              <a:rPr lang="en-US" sz="1200" kern="1200" dirty="0">
                <a:solidFill>
                  <a:schemeClr val="tx1"/>
                </a:solidFill>
                <a:effectLst/>
                <a:latin typeface="Times New Roman" pitchFamily="18" charset="0"/>
                <a:ea typeface="+mn-ea"/>
                <a:cs typeface="+mn-cs"/>
              </a:rPr>
              <a:t>	e. Superficial and deep</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21</a:t>
            </a:fld>
            <a:endParaRPr lang="en-US" altLang="en-US" dirty="0"/>
          </a:p>
        </p:txBody>
      </p:sp>
    </p:spTree>
    <p:extLst>
      <p:ext uri="{BB962C8B-B14F-4D97-AF65-F5344CB8AC3E}">
        <p14:creationId xmlns:p14="http://schemas.microsoft.com/office/powerpoint/2010/main" val="14191774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r>
              <a:rPr lang="en-US" sz="1200" kern="1200" dirty="0">
                <a:solidFill>
                  <a:schemeClr val="tx1"/>
                </a:solidFill>
                <a:effectLst/>
                <a:latin typeface="Times New Roman" pitchFamily="18" charset="0"/>
                <a:ea typeface="+mn-ea"/>
                <a:cs typeface="+mn-cs"/>
              </a:rPr>
              <a:t>	f. Ventral and dorsal</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g. Palmar and plantar</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h. Apex</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2. The terms</a:t>
            </a:r>
            <a:r>
              <a:rPr lang="en-US" sz="1200" i="1" kern="1200" dirty="0">
                <a:solidFill>
                  <a:schemeClr val="tx1"/>
                </a:solidFill>
                <a:effectLst/>
                <a:latin typeface="Times New Roman" pitchFamily="18" charset="0"/>
                <a:ea typeface="+mn-ea"/>
                <a:cs typeface="+mn-cs"/>
              </a:rPr>
              <a:t> right</a:t>
            </a:r>
            <a:r>
              <a:rPr lang="en-US" sz="1200" kern="1200" dirty="0">
                <a:solidFill>
                  <a:schemeClr val="tx1"/>
                </a:solidFill>
                <a:effectLst/>
                <a:latin typeface="Times New Roman" pitchFamily="18" charset="0"/>
                <a:ea typeface="+mn-ea"/>
                <a:cs typeface="+mn-cs"/>
              </a:rPr>
              <a:t> and </a:t>
            </a:r>
            <a:r>
              <a:rPr lang="en-US" sz="1200" i="1" kern="1200" dirty="0">
                <a:solidFill>
                  <a:schemeClr val="tx1"/>
                </a:solidFill>
                <a:effectLst/>
                <a:latin typeface="Times New Roman" pitchFamily="18" charset="0"/>
                <a:ea typeface="+mn-ea"/>
                <a:cs typeface="+mn-cs"/>
              </a:rPr>
              <a:t>left </a:t>
            </a:r>
            <a:r>
              <a:rPr lang="en-US" sz="1200" kern="1200" dirty="0">
                <a:solidFill>
                  <a:schemeClr val="tx1"/>
                </a:solidFill>
                <a:effectLst/>
                <a:latin typeface="Times New Roman" pitchFamily="18" charset="0"/>
                <a:ea typeface="+mn-ea"/>
                <a:cs typeface="+mn-cs"/>
              </a:rPr>
              <a:t>refer to the patient’s right and left sides, not to your right and left sides. </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22</a:t>
            </a:fld>
            <a:endParaRPr lang="en-US" altLang="en-US" dirty="0"/>
          </a:p>
        </p:txBody>
      </p:sp>
    </p:spTree>
    <p:extLst>
      <p:ext uri="{BB962C8B-B14F-4D97-AF65-F5344CB8AC3E}">
        <p14:creationId xmlns:p14="http://schemas.microsoft.com/office/powerpoint/2010/main" val="8263018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a:t>
            </a:r>
            <a:r>
              <a:rPr lang="en-US" baseline="0" dirty="0"/>
              <a:t> Outline </a:t>
            </a:r>
          </a:p>
          <a:p>
            <a:endParaRPr lang="en-US" baseline="0" dirty="0"/>
          </a:p>
          <a:p>
            <a:r>
              <a:rPr lang="en-US" sz="1200" kern="1200" dirty="0">
                <a:solidFill>
                  <a:schemeClr val="tx1"/>
                </a:solidFill>
                <a:effectLst/>
                <a:latin typeface="Times New Roman" pitchFamily="18" charset="0"/>
                <a:ea typeface="+mn-ea"/>
                <a:cs typeface="+mn-cs"/>
              </a:rPr>
              <a:t>3. Superior and inferior </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a. The superior part of any body part is the portion nearer to the head from a specific reference point. The part nearer to the feet is the inferior portion.</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a:t>
            </a:r>
            <a:r>
              <a:rPr lang="en-US" sz="1200" kern="1200" dirty="0" err="1">
                <a:solidFill>
                  <a:schemeClr val="tx1"/>
                </a:solidFill>
                <a:effectLst/>
                <a:latin typeface="Times New Roman" pitchFamily="18" charset="0"/>
                <a:ea typeface="+mn-ea"/>
                <a:cs typeface="+mn-cs"/>
              </a:rPr>
              <a:t>b.</a:t>
            </a:r>
            <a:r>
              <a:rPr lang="en-US" sz="1200" kern="1200" dirty="0">
                <a:solidFill>
                  <a:schemeClr val="tx1"/>
                </a:solidFill>
                <a:effectLst/>
                <a:latin typeface="Times New Roman" pitchFamily="18" charset="0"/>
                <a:ea typeface="+mn-ea"/>
                <a:cs typeface="+mn-cs"/>
              </a:rPr>
              <a:t> These terms are also used to describe the relationship of one structure to another. </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23</a:t>
            </a:fld>
            <a:endParaRPr lang="en-US" altLang="en-US" dirty="0"/>
          </a:p>
        </p:txBody>
      </p:sp>
    </p:spTree>
    <p:extLst>
      <p:ext uri="{BB962C8B-B14F-4D97-AF65-F5344CB8AC3E}">
        <p14:creationId xmlns:p14="http://schemas.microsoft.com/office/powerpoint/2010/main" val="8829874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r>
              <a:rPr lang="en-US" sz="1200" kern="1200" dirty="0">
                <a:solidFill>
                  <a:schemeClr val="tx1"/>
                </a:solidFill>
                <a:effectLst/>
                <a:latin typeface="Times New Roman" pitchFamily="18" charset="0"/>
                <a:ea typeface="+mn-ea"/>
                <a:cs typeface="+mn-cs"/>
              </a:rPr>
              <a:t>4. Lateral and medial</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a. Parts of the body that lie farther from the midline are called lateral (outer) structures. </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a:t>
            </a:r>
            <a:r>
              <a:rPr lang="en-US" sz="1200" kern="1200" dirty="0" err="1">
                <a:solidFill>
                  <a:schemeClr val="tx1"/>
                </a:solidFill>
                <a:effectLst/>
                <a:latin typeface="Times New Roman" pitchFamily="18" charset="0"/>
                <a:ea typeface="+mn-ea"/>
                <a:cs typeface="+mn-cs"/>
              </a:rPr>
              <a:t>b.</a:t>
            </a:r>
            <a:r>
              <a:rPr lang="en-US" sz="1200" kern="1200" dirty="0">
                <a:solidFill>
                  <a:schemeClr val="tx1"/>
                </a:solidFill>
                <a:effectLst/>
                <a:latin typeface="Times New Roman" pitchFamily="18" charset="0"/>
                <a:ea typeface="+mn-ea"/>
                <a:cs typeface="+mn-cs"/>
              </a:rPr>
              <a:t> The parts that lie closer to the midline are called medial (inner) structures.</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24</a:t>
            </a:fld>
            <a:endParaRPr lang="en-US" altLang="en-US" dirty="0"/>
          </a:p>
        </p:txBody>
      </p:sp>
    </p:spTree>
    <p:extLst>
      <p:ext uri="{BB962C8B-B14F-4D97-AF65-F5344CB8AC3E}">
        <p14:creationId xmlns:p14="http://schemas.microsoft.com/office/powerpoint/2010/main" val="31006517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r>
              <a:rPr lang="en-US" sz="1200" kern="1200" dirty="0">
                <a:solidFill>
                  <a:schemeClr val="tx1"/>
                </a:solidFill>
                <a:effectLst/>
                <a:latin typeface="Times New Roman" pitchFamily="18" charset="0"/>
                <a:ea typeface="+mn-ea"/>
                <a:cs typeface="+mn-cs"/>
              </a:rPr>
              <a:t>5. Proximal and distal</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a. Describe the relationship of any two structures on an extremity. </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a:t>
            </a:r>
            <a:r>
              <a:rPr lang="en-US" sz="1200" kern="1200" dirty="0" err="1">
                <a:solidFill>
                  <a:schemeClr val="tx1"/>
                </a:solidFill>
                <a:effectLst/>
                <a:latin typeface="Times New Roman" pitchFamily="18" charset="0"/>
                <a:ea typeface="+mn-ea"/>
                <a:cs typeface="+mn-cs"/>
              </a:rPr>
              <a:t>b.</a:t>
            </a:r>
            <a:r>
              <a:rPr lang="en-US" sz="1200" kern="1200" dirty="0">
                <a:solidFill>
                  <a:schemeClr val="tx1"/>
                </a:solidFill>
                <a:effectLst/>
                <a:latin typeface="Times New Roman" pitchFamily="18" charset="0"/>
                <a:ea typeface="+mn-ea"/>
                <a:cs typeface="+mn-cs"/>
              </a:rPr>
              <a:t> Proximal describes structures that are closer to the trunk. </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a:t>
            </a:r>
            <a:r>
              <a:rPr lang="en-US" sz="1200" kern="1200" dirty="0" err="1">
                <a:solidFill>
                  <a:schemeClr val="tx1"/>
                </a:solidFill>
                <a:effectLst/>
                <a:latin typeface="Times New Roman" pitchFamily="18" charset="0"/>
                <a:ea typeface="+mn-ea"/>
                <a:cs typeface="+mn-cs"/>
              </a:rPr>
              <a:t>c.</a:t>
            </a:r>
            <a:r>
              <a:rPr lang="en-US" sz="1200" kern="1200" dirty="0">
                <a:solidFill>
                  <a:schemeClr val="tx1"/>
                </a:solidFill>
                <a:effectLst/>
                <a:latin typeface="Times New Roman" pitchFamily="18" charset="0"/>
                <a:ea typeface="+mn-ea"/>
                <a:cs typeface="+mn-cs"/>
              </a:rPr>
              <a:t> Distal describes structures that are farther from the trunk or nearer to the free end of the extremity. </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25</a:t>
            </a:fld>
            <a:endParaRPr lang="en-US" altLang="en-US" dirty="0"/>
          </a:p>
        </p:txBody>
      </p:sp>
    </p:spTree>
    <p:extLst>
      <p:ext uri="{BB962C8B-B14F-4D97-AF65-F5344CB8AC3E}">
        <p14:creationId xmlns:p14="http://schemas.microsoft.com/office/powerpoint/2010/main" val="8195182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r>
              <a:rPr lang="en-US" sz="1200" kern="1200" dirty="0">
                <a:solidFill>
                  <a:schemeClr val="tx1"/>
                </a:solidFill>
                <a:effectLst/>
                <a:latin typeface="Times New Roman" pitchFamily="18" charset="0"/>
                <a:ea typeface="+mn-ea"/>
                <a:cs typeface="+mn-cs"/>
              </a:rPr>
              <a:t>6. Superficial and deep</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a. Superficial means closer to or on the skin. </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a:t>
            </a:r>
            <a:r>
              <a:rPr lang="en-US" sz="1200" kern="1200" dirty="0" err="1">
                <a:solidFill>
                  <a:schemeClr val="tx1"/>
                </a:solidFill>
                <a:effectLst/>
                <a:latin typeface="Times New Roman" pitchFamily="18" charset="0"/>
                <a:ea typeface="+mn-ea"/>
                <a:cs typeface="+mn-cs"/>
              </a:rPr>
              <a:t>b.</a:t>
            </a:r>
            <a:r>
              <a:rPr lang="en-US" sz="1200" kern="1200" dirty="0">
                <a:solidFill>
                  <a:schemeClr val="tx1"/>
                </a:solidFill>
                <a:effectLst/>
                <a:latin typeface="Times New Roman" pitchFamily="18" charset="0"/>
                <a:ea typeface="+mn-ea"/>
                <a:cs typeface="+mn-cs"/>
              </a:rPr>
              <a:t> Deep means farther inside the body or tissue, and away from the skin. </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26</a:t>
            </a:fld>
            <a:endParaRPr lang="en-US" altLang="en-US" dirty="0"/>
          </a:p>
        </p:txBody>
      </p:sp>
    </p:spTree>
    <p:extLst>
      <p:ext uri="{BB962C8B-B14F-4D97-AF65-F5344CB8AC3E}">
        <p14:creationId xmlns:p14="http://schemas.microsoft.com/office/powerpoint/2010/main" val="31692262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r>
              <a:rPr lang="en-US" sz="1200" kern="1200" dirty="0">
                <a:solidFill>
                  <a:schemeClr val="tx1"/>
                </a:solidFill>
                <a:effectLst/>
                <a:latin typeface="Times New Roman" pitchFamily="18" charset="0"/>
                <a:ea typeface="+mn-ea"/>
                <a:cs typeface="+mn-cs"/>
              </a:rPr>
              <a:t>7. Ventral and dorsal</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a. Ventral refers to the belly side of the body, or the anterior surface of the body. </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a:t>
            </a:r>
            <a:r>
              <a:rPr lang="en-US" sz="1200" kern="1200" dirty="0" err="1">
                <a:solidFill>
                  <a:schemeClr val="tx1"/>
                </a:solidFill>
                <a:effectLst/>
                <a:latin typeface="Times New Roman" pitchFamily="18" charset="0"/>
                <a:ea typeface="+mn-ea"/>
                <a:cs typeface="+mn-cs"/>
              </a:rPr>
              <a:t>b.</a:t>
            </a:r>
            <a:r>
              <a:rPr lang="en-US" sz="1200" kern="1200" dirty="0">
                <a:solidFill>
                  <a:schemeClr val="tx1"/>
                </a:solidFill>
                <a:effectLst/>
                <a:latin typeface="Times New Roman" pitchFamily="18" charset="0"/>
                <a:ea typeface="+mn-ea"/>
                <a:cs typeface="+mn-cs"/>
              </a:rPr>
              <a:t> Dorsal refers to the spinal side of the body, or the posterior surface of the body, (think of the dorsal fin of a dolphin, which is on its back). </a:t>
            </a:r>
          </a:p>
          <a:p>
            <a:r>
              <a:rPr lang="en-US" sz="1200" kern="1200" dirty="0">
                <a:solidFill>
                  <a:schemeClr val="tx1"/>
                </a:solidFill>
                <a:effectLst/>
                <a:latin typeface="Times New Roman" pitchFamily="18" charset="0"/>
                <a:ea typeface="+mn-ea"/>
                <a:cs typeface="+mn-cs"/>
              </a:rPr>
              <a:t>	</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27</a:t>
            </a:fld>
            <a:endParaRPr lang="en-US" altLang="en-US" dirty="0"/>
          </a:p>
        </p:txBody>
      </p:sp>
    </p:spTree>
    <p:extLst>
      <p:ext uri="{BB962C8B-B14F-4D97-AF65-F5344CB8AC3E}">
        <p14:creationId xmlns:p14="http://schemas.microsoft.com/office/powerpoint/2010/main" val="41515553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r>
              <a:rPr lang="en-US" sz="1200" kern="1200" dirty="0" err="1">
                <a:solidFill>
                  <a:schemeClr val="tx1"/>
                </a:solidFill>
                <a:effectLst/>
                <a:latin typeface="Times New Roman" pitchFamily="18" charset="0"/>
                <a:ea typeface="+mn-ea"/>
                <a:cs typeface="+mn-cs"/>
              </a:rPr>
              <a:t>c.</a:t>
            </a:r>
            <a:r>
              <a:rPr lang="en-US" sz="1200" kern="1200" dirty="0">
                <a:solidFill>
                  <a:schemeClr val="tx1"/>
                </a:solidFill>
                <a:effectLst/>
                <a:latin typeface="Times New Roman" pitchFamily="18" charset="0"/>
                <a:ea typeface="+mn-ea"/>
                <a:cs typeface="+mn-cs"/>
              </a:rPr>
              <a:t> The more commonly used terms are anterior (the front surface of the body) and posterior (the back surface of the body). </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28</a:t>
            </a:fld>
            <a:endParaRPr lang="en-US" altLang="en-US" dirty="0"/>
          </a:p>
        </p:txBody>
      </p:sp>
    </p:spTree>
    <p:extLst>
      <p:ext uri="{BB962C8B-B14F-4D97-AF65-F5344CB8AC3E}">
        <p14:creationId xmlns:p14="http://schemas.microsoft.com/office/powerpoint/2010/main" val="29778409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r>
              <a:rPr lang="en-US" sz="1200" kern="1200" dirty="0">
                <a:solidFill>
                  <a:schemeClr val="tx1"/>
                </a:solidFill>
                <a:effectLst/>
                <a:latin typeface="Times New Roman" pitchFamily="18" charset="0"/>
                <a:ea typeface="+mn-ea"/>
                <a:cs typeface="+mn-cs"/>
              </a:rPr>
              <a:t>8. Palmar and plantar</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a. The front region of the hand is referred to as the palm or palmar surface. </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a:t>
            </a:r>
            <a:r>
              <a:rPr lang="en-US" sz="1200" kern="1200" dirty="0" err="1">
                <a:solidFill>
                  <a:schemeClr val="tx1"/>
                </a:solidFill>
                <a:effectLst/>
                <a:latin typeface="Times New Roman" pitchFamily="18" charset="0"/>
                <a:ea typeface="+mn-ea"/>
                <a:cs typeface="+mn-cs"/>
              </a:rPr>
              <a:t>b.</a:t>
            </a:r>
            <a:r>
              <a:rPr lang="en-US" sz="1200" kern="1200" dirty="0">
                <a:solidFill>
                  <a:schemeClr val="tx1"/>
                </a:solidFill>
                <a:effectLst/>
                <a:latin typeface="Times New Roman" pitchFamily="18" charset="0"/>
                <a:ea typeface="+mn-ea"/>
                <a:cs typeface="+mn-cs"/>
              </a:rPr>
              <a:t> The bottom of the foot is referred to as the plantar surface. </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29</a:t>
            </a:fld>
            <a:endParaRPr lang="en-US" altLang="en-US" dirty="0"/>
          </a:p>
        </p:txBody>
      </p:sp>
    </p:spTree>
    <p:extLst>
      <p:ext uri="{BB962C8B-B14F-4D97-AF65-F5344CB8AC3E}">
        <p14:creationId xmlns:p14="http://schemas.microsoft.com/office/powerpoint/2010/main" val="32061669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r>
              <a:rPr lang="en-US" sz="1200" kern="1200" dirty="0">
                <a:solidFill>
                  <a:schemeClr val="tx1"/>
                </a:solidFill>
                <a:effectLst/>
                <a:latin typeface="Times New Roman" pitchFamily="18" charset="0"/>
                <a:ea typeface="+mn-ea"/>
                <a:cs typeface="+mn-cs"/>
              </a:rPr>
              <a:t>9. Apex</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a. The apex (plural apices) is the tip of a structure. </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30</a:t>
            </a:fld>
            <a:endParaRPr lang="en-US" altLang="en-US" dirty="0"/>
          </a:p>
        </p:txBody>
      </p:sp>
    </p:spTree>
    <p:extLst>
      <p:ext uri="{BB962C8B-B14F-4D97-AF65-F5344CB8AC3E}">
        <p14:creationId xmlns:p14="http://schemas.microsoft.com/office/powerpoint/2010/main" val="4257268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r>
              <a:rPr lang="en-US" baseline="0" dirty="0"/>
              <a:t> </a:t>
            </a:r>
          </a:p>
          <a:p>
            <a:endParaRPr lang="en-US" baseline="0" dirty="0"/>
          </a:p>
          <a:p>
            <a:r>
              <a:rPr lang="en-US" sz="1200" b="0" kern="1200" dirty="0">
                <a:solidFill>
                  <a:schemeClr val="tx1"/>
                </a:solidFill>
                <a:effectLst/>
                <a:latin typeface="Times New Roman" pitchFamily="18" charset="0"/>
                <a:ea typeface="+mn-ea"/>
                <a:cs typeface="+mn-cs"/>
              </a:rPr>
              <a:t>C. You can determine the meaning of an unknown word by: </a:t>
            </a:r>
            <a:endParaRPr lang="en-IN" sz="1200" b="1"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1. Understanding how terms are formed</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2. Learning the definitions for parts of a medical term </a:t>
            </a:r>
            <a:endParaRPr lang="en-IN" sz="1200" kern="1200" dirty="0">
              <a:solidFill>
                <a:schemeClr val="tx1"/>
              </a:solidFill>
              <a:effectLst/>
              <a:latin typeface="Times New Roman" pitchFamily="18" charset="0"/>
              <a:ea typeface="+mn-ea"/>
              <a:cs typeface="+mn-cs"/>
            </a:endParaRPr>
          </a:p>
          <a:p>
            <a:r>
              <a:rPr lang="en-US" sz="1200" b="0" kern="1200" dirty="0">
                <a:solidFill>
                  <a:schemeClr val="tx1"/>
                </a:solidFill>
                <a:effectLst/>
                <a:latin typeface="Times New Roman" pitchFamily="18" charset="0"/>
                <a:ea typeface="+mn-ea"/>
                <a:cs typeface="+mn-cs"/>
              </a:rPr>
              <a:t>D. Understanding medical jargon will help you communicate effectively with other members of the EMS, health care, and public safety teams.</a:t>
            </a:r>
            <a:endParaRPr lang="en-IN" sz="1200" b="1"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4</a:t>
            </a:fld>
            <a:endParaRPr lang="en-US" altLang="en-US" dirty="0"/>
          </a:p>
        </p:txBody>
      </p:sp>
    </p:spTree>
    <p:extLst>
      <p:ext uri="{BB962C8B-B14F-4D97-AF65-F5344CB8AC3E}">
        <p14:creationId xmlns:p14="http://schemas.microsoft.com/office/powerpoint/2010/main" val="10051109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r>
              <a:rPr lang="en-US" sz="1200" b="0" kern="1200" dirty="0">
                <a:solidFill>
                  <a:schemeClr val="tx1"/>
                </a:solidFill>
                <a:effectLst/>
                <a:latin typeface="Times New Roman" pitchFamily="18" charset="0"/>
                <a:ea typeface="+mn-ea"/>
                <a:cs typeface="+mn-cs"/>
              </a:rPr>
              <a:t>B. Movement terms</a:t>
            </a:r>
            <a:endParaRPr lang="en-IN" sz="1200" b="1"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1. The following terms relate to movement:</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a. Flexion is the bending of a joint. </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a:t>
            </a:r>
            <a:r>
              <a:rPr lang="en-US" sz="1200" kern="1200" dirty="0" err="1">
                <a:solidFill>
                  <a:schemeClr val="tx1"/>
                </a:solidFill>
                <a:effectLst/>
                <a:latin typeface="Times New Roman" pitchFamily="18" charset="0"/>
                <a:ea typeface="+mn-ea"/>
                <a:cs typeface="+mn-cs"/>
              </a:rPr>
              <a:t>b.</a:t>
            </a:r>
            <a:r>
              <a:rPr lang="en-US" sz="1200" kern="1200" dirty="0">
                <a:solidFill>
                  <a:schemeClr val="tx1"/>
                </a:solidFill>
                <a:effectLst/>
                <a:latin typeface="Times New Roman" pitchFamily="18" charset="0"/>
                <a:ea typeface="+mn-ea"/>
                <a:cs typeface="+mn-cs"/>
              </a:rPr>
              <a:t> Extension is the straightening of a joint. </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a:t>
            </a:r>
            <a:r>
              <a:rPr lang="en-US" sz="1200" kern="1200" dirty="0" err="1">
                <a:solidFill>
                  <a:schemeClr val="tx1"/>
                </a:solidFill>
                <a:effectLst/>
                <a:latin typeface="Times New Roman" pitchFamily="18" charset="0"/>
                <a:ea typeface="+mn-ea"/>
                <a:cs typeface="+mn-cs"/>
              </a:rPr>
              <a:t>c.</a:t>
            </a:r>
            <a:r>
              <a:rPr lang="en-US" sz="1200" kern="1200" dirty="0">
                <a:solidFill>
                  <a:schemeClr val="tx1"/>
                </a:solidFill>
                <a:effectLst/>
                <a:latin typeface="Times New Roman" pitchFamily="18" charset="0"/>
                <a:ea typeface="+mn-ea"/>
                <a:cs typeface="+mn-cs"/>
              </a:rPr>
              <a:t> Adduction is motion toward the midline. </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a:t>
            </a:r>
            <a:r>
              <a:rPr lang="en-US" sz="1200" kern="1200" dirty="0" err="1">
                <a:solidFill>
                  <a:schemeClr val="tx1"/>
                </a:solidFill>
                <a:effectLst/>
                <a:latin typeface="Times New Roman" pitchFamily="18" charset="0"/>
                <a:ea typeface="+mn-ea"/>
                <a:cs typeface="+mn-cs"/>
              </a:rPr>
              <a:t>d.</a:t>
            </a:r>
            <a:r>
              <a:rPr lang="en-US" sz="1200" kern="1200" dirty="0">
                <a:solidFill>
                  <a:schemeClr val="tx1"/>
                </a:solidFill>
                <a:effectLst/>
                <a:latin typeface="Times New Roman" pitchFamily="18" charset="0"/>
                <a:ea typeface="+mn-ea"/>
                <a:cs typeface="+mn-cs"/>
              </a:rPr>
              <a:t> Abduction is motion away from the midline.</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31</a:t>
            </a:fld>
            <a:endParaRPr lang="en-US" altLang="en-US" dirty="0"/>
          </a:p>
        </p:txBody>
      </p:sp>
    </p:spTree>
    <p:extLst>
      <p:ext uri="{BB962C8B-B14F-4D97-AF65-F5344CB8AC3E}">
        <p14:creationId xmlns:p14="http://schemas.microsoft.com/office/powerpoint/2010/main" val="20588415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r>
              <a:rPr lang="en-US" baseline="0" dirty="0"/>
              <a:t> </a:t>
            </a:r>
          </a:p>
          <a:p>
            <a:endParaRPr lang="en-US" baseline="0" dirty="0"/>
          </a:p>
          <a:p>
            <a:r>
              <a:rPr lang="en-US" sz="1200" b="0" kern="1200" dirty="0">
                <a:solidFill>
                  <a:schemeClr val="tx1"/>
                </a:solidFill>
                <a:effectLst/>
                <a:latin typeface="Times New Roman" pitchFamily="18" charset="0"/>
                <a:ea typeface="+mn-ea"/>
                <a:cs typeface="+mn-cs"/>
              </a:rPr>
              <a:t>C. Other directional terms</a:t>
            </a:r>
            <a:endParaRPr lang="en-IN" sz="1200" b="1"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1. A body part that appears on both sides of the midline is bilateral.</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2. Structures inside the body also appear on both sides of the midline.</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3. Something that appears on only one side of the body is said to occur unilaterally.</a:t>
            </a:r>
          </a:p>
          <a:p>
            <a:r>
              <a:rPr lang="en-US" sz="1200" kern="1200" dirty="0">
                <a:solidFill>
                  <a:schemeClr val="tx1"/>
                </a:solidFill>
                <a:effectLst/>
                <a:latin typeface="Times New Roman" pitchFamily="18" charset="0"/>
                <a:ea typeface="+mn-ea"/>
                <a:cs typeface="+mn-cs"/>
              </a:rPr>
              <a:t>	4. Use terms properly so that any other medical personnel who care for the patient will know immediately where to look and what to expect.</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32</a:t>
            </a:fld>
            <a:endParaRPr lang="en-US" altLang="en-US" dirty="0"/>
          </a:p>
        </p:txBody>
      </p:sp>
    </p:spTree>
    <p:extLst>
      <p:ext uri="{BB962C8B-B14F-4D97-AF65-F5344CB8AC3E}">
        <p14:creationId xmlns:p14="http://schemas.microsoft.com/office/powerpoint/2010/main" val="14818411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r>
              <a:rPr lang="en-US" sz="1200" b="0" kern="1200" dirty="0">
                <a:solidFill>
                  <a:schemeClr val="tx1"/>
                </a:solidFill>
                <a:effectLst/>
                <a:latin typeface="Times New Roman" pitchFamily="18" charset="0"/>
                <a:ea typeface="+mn-ea"/>
                <a:cs typeface="+mn-cs"/>
              </a:rPr>
              <a:t>D. Anatomic positions</a:t>
            </a:r>
            <a:endParaRPr lang="en-IN" sz="1200" b="1"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1. There are many terms used to describe the position of the patient on your arrival or during transport to the emergency department: </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2. The body is in the prone position when lying face down; the body is in the supine position when lying face up.</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3. The Fowler position is a semi-reclining position with the head elevated to help the patient breathe easier and to control the airway. A patient who is sitting upright is said to be in the Fowler position. </a:t>
            </a:r>
          </a:p>
          <a:p>
            <a:r>
              <a:rPr lang="en-US" sz="1200" kern="1200" dirty="0">
                <a:solidFill>
                  <a:schemeClr val="tx1"/>
                </a:solidFill>
                <a:effectLst/>
                <a:latin typeface="Times New Roman" pitchFamily="18" charset="0"/>
                <a:ea typeface="+mn-ea"/>
                <a:cs typeface="+mn-cs"/>
              </a:rPr>
              <a:t>		</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33</a:t>
            </a:fld>
            <a:endParaRPr lang="en-US" altLang="en-US" dirty="0"/>
          </a:p>
        </p:txBody>
      </p:sp>
    </p:spTree>
    <p:extLst>
      <p:ext uri="{BB962C8B-B14F-4D97-AF65-F5344CB8AC3E}">
        <p14:creationId xmlns:p14="http://schemas.microsoft.com/office/powerpoint/2010/main" val="18127591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r>
              <a:rPr lang="en-US" sz="1200" kern="1200" dirty="0">
                <a:solidFill>
                  <a:schemeClr val="tx1"/>
                </a:solidFill>
                <a:effectLst/>
                <a:latin typeface="Times New Roman" pitchFamily="18" charset="0"/>
                <a:ea typeface="+mn-ea"/>
                <a:cs typeface="+mn-cs"/>
              </a:rPr>
              <a:t>a. Semi-Fowler position: Patient sits with the back of the stretcher at a 45-degree angle. </a:t>
            </a:r>
            <a:endParaRPr lang="en-IN" sz="1200" kern="1200" dirty="0">
              <a:solidFill>
                <a:schemeClr val="tx1"/>
              </a:solidFill>
              <a:effectLst/>
              <a:latin typeface="Times New Roman" pitchFamily="18" charset="0"/>
              <a:ea typeface="+mn-ea"/>
              <a:cs typeface="+mn-cs"/>
            </a:endParaRPr>
          </a:p>
          <a:p>
            <a:r>
              <a:rPr lang="en-US" sz="1200" kern="1200" dirty="0" err="1">
                <a:solidFill>
                  <a:schemeClr val="tx1"/>
                </a:solidFill>
                <a:effectLst/>
                <a:latin typeface="Times New Roman" pitchFamily="18" charset="0"/>
                <a:ea typeface="+mn-ea"/>
                <a:cs typeface="+mn-cs"/>
              </a:rPr>
              <a:t>b.</a:t>
            </a:r>
            <a:r>
              <a:rPr lang="en-US" sz="1200" kern="1200" dirty="0">
                <a:solidFill>
                  <a:schemeClr val="tx1"/>
                </a:solidFill>
                <a:effectLst/>
                <a:latin typeface="Times New Roman" pitchFamily="18" charset="0"/>
                <a:ea typeface="+mn-ea"/>
                <a:cs typeface="+mn-cs"/>
              </a:rPr>
              <a:t> High-Fowler position: Patient sits at a 90-degree angle.</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34</a:t>
            </a:fld>
            <a:endParaRPr lang="en-US" altLang="en-US" dirty="0"/>
          </a:p>
        </p:txBody>
      </p:sp>
    </p:spTree>
    <p:extLst>
      <p:ext uri="{BB962C8B-B14F-4D97-AF65-F5344CB8AC3E}">
        <p14:creationId xmlns:p14="http://schemas.microsoft.com/office/powerpoint/2010/main" val="22531950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r>
              <a:rPr lang="en-US" sz="1200" kern="1200" dirty="0">
                <a:solidFill>
                  <a:schemeClr val="tx1"/>
                </a:solidFill>
                <a:effectLst/>
                <a:latin typeface="Times New Roman" pitchFamily="18" charset="0"/>
                <a:ea typeface="+mn-ea"/>
                <a:cs typeface="+mn-cs"/>
              </a:rPr>
              <a:t>VII. Breaking Terms Apart</a:t>
            </a:r>
            <a:endParaRPr lang="en-IN" sz="1200" kern="1200" dirty="0">
              <a:solidFill>
                <a:schemeClr val="tx1"/>
              </a:solidFill>
              <a:effectLst/>
              <a:latin typeface="Times New Roman" pitchFamily="18" charset="0"/>
              <a:ea typeface="+mn-ea"/>
              <a:cs typeface="+mn-cs"/>
            </a:endParaRPr>
          </a:p>
          <a:p>
            <a:r>
              <a:rPr lang="en-US" sz="1200" b="0" kern="1200" dirty="0">
                <a:solidFill>
                  <a:schemeClr val="tx1"/>
                </a:solidFill>
                <a:effectLst/>
                <a:latin typeface="Times New Roman" pitchFamily="18" charset="0"/>
                <a:ea typeface="+mn-ea"/>
                <a:cs typeface="+mn-cs"/>
              </a:rPr>
              <a:t>A. You can use knowledge of the meaning of parts to decipher the meaning of a term. </a:t>
            </a:r>
            <a:endParaRPr lang="en-IN" sz="1200" b="1"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1. When trying to define a term, begin with the suffix and work backward. </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2. If the term also contains a prefix, define the suffix, then the prefix, and then the word root. Here are some examples:</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35</a:t>
            </a:fld>
            <a:endParaRPr lang="en-US" altLang="en-US" dirty="0"/>
          </a:p>
        </p:txBody>
      </p:sp>
    </p:spTree>
    <p:extLst>
      <p:ext uri="{BB962C8B-B14F-4D97-AF65-F5344CB8AC3E}">
        <p14:creationId xmlns:p14="http://schemas.microsoft.com/office/powerpoint/2010/main" val="35220486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r>
              <a:rPr lang="en-US" sz="1200" kern="1200" dirty="0">
                <a:solidFill>
                  <a:schemeClr val="tx1"/>
                </a:solidFill>
                <a:effectLst/>
                <a:latin typeface="Times New Roman" pitchFamily="18" charset="0"/>
                <a:ea typeface="+mn-ea"/>
                <a:cs typeface="+mn-cs"/>
              </a:rPr>
              <a:t>a. Nephropathy</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i. nephr/o/pathy</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ii. -pathy (suffix meaning “disease”)</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iii. o (combining form)</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iv. nephr (word root meaning “kidney”)</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v. nephropathy = disease of the kidney</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36</a:t>
            </a:fld>
            <a:endParaRPr lang="en-US" altLang="en-US" dirty="0"/>
          </a:p>
        </p:txBody>
      </p:sp>
    </p:spTree>
    <p:extLst>
      <p:ext uri="{BB962C8B-B14F-4D97-AF65-F5344CB8AC3E}">
        <p14:creationId xmlns:p14="http://schemas.microsoft.com/office/powerpoint/2010/main" val="5072640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r>
              <a:rPr lang="en-US" sz="1200" kern="1200" dirty="0">
                <a:solidFill>
                  <a:schemeClr val="tx1"/>
                </a:solidFill>
                <a:effectLst/>
                <a:latin typeface="Times New Roman" pitchFamily="18" charset="0"/>
                <a:ea typeface="+mn-ea"/>
                <a:cs typeface="+mn-cs"/>
              </a:rPr>
              <a:t>b. Dysuria</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i. dys/ur/ia</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ii. -ia (suffix meaning “condition of”)</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iii. dys- (prefix meaning “difficult, painful, or abnormal”)</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iv. ur (word root meaning “urine”)</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v. dysuria = painful urination (pain when urinating) or difficulty urinating</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37</a:t>
            </a:fld>
            <a:endParaRPr lang="en-US" altLang="en-US" dirty="0"/>
          </a:p>
        </p:txBody>
      </p:sp>
    </p:spTree>
    <p:extLst>
      <p:ext uri="{BB962C8B-B14F-4D97-AF65-F5344CB8AC3E}">
        <p14:creationId xmlns:p14="http://schemas.microsoft.com/office/powerpoint/2010/main" val="29166885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r>
              <a:rPr lang="en-US" sz="1200" kern="1200" dirty="0">
                <a:solidFill>
                  <a:schemeClr val="tx1"/>
                </a:solidFill>
                <a:effectLst/>
                <a:latin typeface="Times New Roman" pitchFamily="18" charset="0"/>
                <a:ea typeface="+mn-ea"/>
                <a:cs typeface="+mn-cs"/>
              </a:rPr>
              <a:t>c. Hyperemesis</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i. hyper/emesis</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ii. hyper- (prefix meaning “excessive”)</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iii. emesis (word root meaning “vomiting”)</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iv. hyperemesis = excessive vomiting</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38</a:t>
            </a:fld>
            <a:endParaRPr lang="en-US" altLang="en-US" dirty="0"/>
          </a:p>
        </p:txBody>
      </p:sp>
    </p:spTree>
    <p:extLst>
      <p:ext uri="{BB962C8B-B14F-4D97-AF65-F5344CB8AC3E}">
        <p14:creationId xmlns:p14="http://schemas.microsoft.com/office/powerpoint/2010/main" val="41829877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r>
              <a:rPr lang="en-US" sz="1200" kern="1200" dirty="0">
                <a:solidFill>
                  <a:schemeClr val="tx1"/>
                </a:solidFill>
                <a:effectLst/>
                <a:latin typeface="Times New Roman" pitchFamily="18" charset="0"/>
                <a:ea typeface="+mn-ea"/>
                <a:cs typeface="+mn-cs"/>
              </a:rPr>
              <a:t>d. Analgesic</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i. an/alges/ic</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ii. -ic (suffix meaning “pertaining to”)</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iii. -an (prefix meaning “without” or “absence of”)</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iv. alges (word root meaning “pain”)</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v. analgesic = pertaining to no pain </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39</a:t>
            </a:fld>
            <a:endParaRPr lang="en-US" altLang="en-US" dirty="0"/>
          </a:p>
        </p:txBody>
      </p:sp>
    </p:spTree>
    <p:extLst>
      <p:ext uri="{BB962C8B-B14F-4D97-AF65-F5344CB8AC3E}">
        <p14:creationId xmlns:p14="http://schemas.microsoft.com/office/powerpoint/2010/main" val="25381218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r>
              <a:rPr lang="en-US" sz="1200" kern="1200" dirty="0">
                <a:solidFill>
                  <a:schemeClr val="tx1"/>
                </a:solidFill>
                <a:effectLst/>
                <a:latin typeface="Times New Roman" pitchFamily="18" charset="0"/>
                <a:ea typeface="+mn-ea"/>
                <a:cs typeface="+mn-cs"/>
              </a:rPr>
              <a:t>VIII. Abbreviations, Acronyms, and Symbols</a:t>
            </a:r>
            <a:endParaRPr lang="en-IN" sz="1200" kern="1200" dirty="0">
              <a:solidFill>
                <a:schemeClr val="tx1"/>
              </a:solidFill>
              <a:effectLst/>
              <a:latin typeface="Times New Roman" pitchFamily="18" charset="0"/>
              <a:ea typeface="+mn-ea"/>
              <a:cs typeface="+mn-cs"/>
            </a:endParaRPr>
          </a:p>
          <a:p>
            <a:r>
              <a:rPr lang="en-US" sz="1200" b="0" kern="1200" dirty="0">
                <a:solidFill>
                  <a:schemeClr val="tx1"/>
                </a:solidFill>
                <a:effectLst/>
                <a:latin typeface="Times New Roman" pitchFamily="18" charset="0"/>
                <a:ea typeface="+mn-ea"/>
                <a:cs typeface="+mn-cs"/>
              </a:rPr>
              <a:t>A. Medical abbreviations, acronyms, and symbols are a type of shorthand used for communication.</a:t>
            </a:r>
            <a:endParaRPr lang="en-IN" sz="1200" b="1"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1. Developed because one could communicate faster using this method.</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2. Use only commonly understood abbreviations to minimize misinterpretations and errors.		</a:t>
            </a:r>
          </a:p>
          <a:p>
            <a:r>
              <a:rPr lang="en-US" sz="1200" kern="1200" dirty="0">
                <a:solidFill>
                  <a:schemeClr val="tx1"/>
                </a:solidFill>
                <a:effectLst/>
                <a:latin typeface="Times New Roman" pitchFamily="18" charset="0"/>
                <a:ea typeface="+mn-ea"/>
                <a:cs typeface="+mn-cs"/>
              </a:rPr>
              <a:t>	3. The Joint Commission and the Institute for Safe Medication Practices are considered two authorities on abbreviations and provide do-not-use lists.</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40</a:t>
            </a:fld>
            <a:endParaRPr lang="en-US" altLang="en-US" dirty="0"/>
          </a:p>
        </p:txBody>
      </p:sp>
    </p:spTree>
    <p:extLst>
      <p:ext uri="{BB962C8B-B14F-4D97-AF65-F5344CB8AC3E}">
        <p14:creationId xmlns:p14="http://schemas.microsoft.com/office/powerpoint/2010/main" val="1568787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r>
              <a:rPr lang="en-US" sz="1200" kern="1200" dirty="0">
                <a:solidFill>
                  <a:schemeClr val="tx1"/>
                </a:solidFill>
                <a:effectLst/>
                <a:latin typeface="Times New Roman" pitchFamily="18" charset="0"/>
                <a:ea typeface="+mn-ea"/>
                <a:cs typeface="+mn-cs"/>
              </a:rPr>
              <a:t>II. Anatomy of a Medical Term</a:t>
            </a:r>
            <a:endParaRPr lang="en-IN" sz="1200" kern="1200" dirty="0">
              <a:solidFill>
                <a:schemeClr val="tx1"/>
              </a:solidFill>
              <a:effectLst/>
              <a:latin typeface="Times New Roman" pitchFamily="18" charset="0"/>
              <a:ea typeface="+mn-ea"/>
              <a:cs typeface="+mn-cs"/>
            </a:endParaRPr>
          </a:p>
          <a:p>
            <a:r>
              <a:rPr lang="en-US" sz="1200" b="0" kern="1200" dirty="0">
                <a:solidFill>
                  <a:schemeClr val="tx1"/>
                </a:solidFill>
                <a:effectLst/>
                <a:latin typeface="Times New Roman" pitchFamily="18" charset="0"/>
                <a:ea typeface="+mn-ea"/>
                <a:cs typeface="+mn-cs"/>
              </a:rPr>
              <a:t>A. Medical terms are made of distinct parts that perform specific functions.</a:t>
            </a:r>
            <a:endParaRPr lang="en-IN" sz="1200" b="1" kern="1200" dirty="0">
              <a:solidFill>
                <a:schemeClr val="tx1"/>
              </a:solidFill>
              <a:effectLst/>
              <a:latin typeface="Times New Roman" pitchFamily="18" charset="0"/>
              <a:ea typeface="+mn-ea"/>
              <a:cs typeface="+mn-cs"/>
            </a:endParaRPr>
          </a:p>
          <a:p>
            <a:r>
              <a:rPr lang="en-US" sz="1200" b="0" kern="1200" dirty="0">
                <a:solidFill>
                  <a:schemeClr val="tx1"/>
                </a:solidFill>
                <a:effectLst/>
                <a:latin typeface="Times New Roman" pitchFamily="18" charset="0"/>
                <a:ea typeface="+mn-ea"/>
                <a:cs typeface="+mn-cs"/>
              </a:rPr>
              <a:t>B. Changing or deleting any of those parts can significantly change the function (or meaning) of a word.</a:t>
            </a:r>
            <a:endParaRPr lang="en-IN" sz="1200" b="1"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5</a:t>
            </a:fld>
            <a:endParaRPr lang="en-US" altLang="en-US" dirty="0"/>
          </a:p>
        </p:txBody>
      </p:sp>
    </p:spTree>
    <p:extLst>
      <p:ext uri="{BB962C8B-B14F-4D97-AF65-F5344CB8AC3E}">
        <p14:creationId xmlns:p14="http://schemas.microsoft.com/office/powerpoint/2010/main" val="8019490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r>
              <a:rPr lang="en-US" sz="1200" b="0" kern="1200" dirty="0">
                <a:solidFill>
                  <a:schemeClr val="tx1"/>
                </a:solidFill>
                <a:effectLst/>
                <a:latin typeface="Times New Roman" pitchFamily="18" charset="0"/>
                <a:ea typeface="+mn-ea"/>
                <a:cs typeface="+mn-cs"/>
              </a:rPr>
              <a:t>B. Abbreviations</a:t>
            </a:r>
            <a:r>
              <a:rPr lang="en-US" sz="1200" kern="1200" dirty="0">
                <a:solidFill>
                  <a:schemeClr val="tx1"/>
                </a:solidFill>
                <a:effectLst/>
                <a:latin typeface="Times New Roman" pitchFamily="18" charset="0"/>
                <a:ea typeface="+mn-ea"/>
                <a:cs typeface="+mn-cs"/>
              </a:rPr>
              <a:t> </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1. Remember to use only standard, accepted abbreviations to avoid confusion and errors.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	2. When you use an acronym, you are shortening several words, usually using the first letter of each word, to make a shorter term that is pronounced as its own.</a:t>
            </a:r>
          </a:p>
          <a:p>
            <a:r>
              <a:rPr lang="en-IN" sz="1200" kern="1200" dirty="0">
                <a:solidFill>
                  <a:schemeClr val="tx1"/>
                </a:solidFill>
                <a:effectLst/>
                <a:latin typeface="Times New Roman" pitchFamily="18" charset="0"/>
                <a:ea typeface="+mn-ea"/>
                <a:cs typeface="+mn-cs"/>
              </a:rPr>
              <a:t>	</a:t>
            </a:r>
            <a:r>
              <a:rPr lang="en-US" sz="1200" kern="1200" dirty="0">
                <a:solidFill>
                  <a:schemeClr val="tx1"/>
                </a:solidFill>
                <a:effectLst/>
                <a:latin typeface="Times New Roman" pitchFamily="18" charset="0"/>
                <a:ea typeface="+mn-ea"/>
                <a:cs typeface="+mn-cs"/>
              </a:rPr>
              <a:t>3. Be familiar with accepted use of abbreviations in your local jurisdiction or service area.</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41</a:t>
            </a:fld>
            <a:endParaRPr lang="en-US" altLang="en-US" dirty="0"/>
          </a:p>
        </p:txBody>
      </p:sp>
    </p:spTree>
    <p:extLst>
      <p:ext uri="{BB962C8B-B14F-4D97-AF65-F5344CB8AC3E}">
        <p14:creationId xmlns:p14="http://schemas.microsoft.com/office/powerpoint/2010/main" val="29570647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r>
              <a:rPr lang="en-US" sz="1200" kern="1200" dirty="0">
                <a:solidFill>
                  <a:schemeClr val="tx1"/>
                </a:solidFill>
                <a:effectLst/>
                <a:latin typeface="Times New Roman" pitchFamily="18" charset="0"/>
                <a:ea typeface="+mn-ea"/>
                <a:cs typeface="+mn-cs"/>
              </a:rPr>
              <a:t>C. Symbols</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1. As with abbreviations, it is important to only use symbols that are widely understood and accepted. </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IX. Master Tables</a:t>
            </a:r>
            <a:endParaRPr lang="en-IN" sz="1200" kern="1200" dirty="0">
              <a:solidFill>
                <a:schemeClr val="tx1"/>
              </a:solidFill>
              <a:effectLst/>
              <a:latin typeface="Times New Roman" pitchFamily="18" charset="0"/>
              <a:ea typeface="+mn-ea"/>
              <a:cs typeface="+mn-cs"/>
            </a:endParaRPr>
          </a:p>
          <a:p>
            <a:r>
              <a:rPr lang="en-US" sz="1200" b="0" kern="1200" dirty="0">
                <a:solidFill>
                  <a:schemeClr val="tx1"/>
                </a:solidFill>
                <a:effectLst/>
                <a:latin typeface="Times New Roman" pitchFamily="18" charset="0"/>
                <a:ea typeface="+mn-ea"/>
                <a:cs typeface="+mn-cs"/>
              </a:rPr>
              <a:t>A. The tables in the chapter provide a thorough reference list of common word roots, combining forms, prefixes, suffixes, and abbreviations.</a:t>
            </a:r>
            <a:endParaRPr lang="en-IN" sz="1200" b="1"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42</a:t>
            </a:fld>
            <a:endParaRPr lang="en-US" altLang="en-US" dirty="0"/>
          </a:p>
        </p:txBody>
      </p:sp>
    </p:spTree>
    <p:extLst>
      <p:ext uri="{BB962C8B-B14F-4D97-AF65-F5344CB8AC3E}">
        <p14:creationId xmlns:p14="http://schemas.microsoft.com/office/powerpoint/2010/main" val="3677507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r>
              <a:rPr lang="en-US" sz="1200" b="0" kern="1200" dirty="0">
                <a:solidFill>
                  <a:schemeClr val="tx1"/>
                </a:solidFill>
                <a:effectLst/>
                <a:latin typeface="Times New Roman" pitchFamily="18" charset="0"/>
                <a:ea typeface="+mn-ea"/>
                <a:cs typeface="+mn-cs"/>
              </a:rPr>
              <a:t>C. Components that comprise medical terms include the:</a:t>
            </a:r>
            <a:endParaRPr lang="en-IN" sz="1200" b="1"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1. Word root: the foundation of the word</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2. Prefix: what occurs before the word root</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3. Suffix: what occurs after the word root</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4. Combining vowels: vowels that join one or more word roots to other components of a term</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6</a:t>
            </a:fld>
            <a:endParaRPr lang="en-US" altLang="en-US" dirty="0"/>
          </a:p>
        </p:txBody>
      </p:sp>
    </p:spTree>
    <p:extLst>
      <p:ext uri="{BB962C8B-B14F-4D97-AF65-F5344CB8AC3E}">
        <p14:creationId xmlns:p14="http://schemas.microsoft.com/office/powerpoint/2010/main" val="1929377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r>
              <a:rPr lang="en-US" sz="1200" b="0" kern="1200" dirty="0">
                <a:solidFill>
                  <a:schemeClr val="tx1"/>
                </a:solidFill>
                <a:effectLst/>
                <a:latin typeface="Times New Roman" pitchFamily="18" charset="0"/>
                <a:ea typeface="+mn-ea"/>
                <a:cs typeface="+mn-cs"/>
              </a:rPr>
              <a:t>D. How the parts of a term are combined determines its meaning. </a:t>
            </a:r>
            <a:endParaRPr lang="en-IN" sz="1200" b="1"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1. Accurate spelling is essential in medical terminology. </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a. The suffix </a:t>
            </a:r>
            <a:r>
              <a:rPr lang="en-US" sz="1200" i="1" kern="1200" dirty="0">
                <a:solidFill>
                  <a:schemeClr val="tx1"/>
                </a:solidFill>
                <a:effectLst/>
                <a:latin typeface="Times New Roman" pitchFamily="18" charset="0"/>
                <a:ea typeface="+mn-ea"/>
                <a:cs typeface="+mn-cs"/>
              </a:rPr>
              <a:t>-phasia </a:t>
            </a:r>
            <a:r>
              <a:rPr lang="en-US" sz="1200" kern="1200" dirty="0">
                <a:solidFill>
                  <a:schemeClr val="tx1"/>
                </a:solidFill>
                <a:effectLst/>
                <a:latin typeface="Times New Roman" pitchFamily="18" charset="0"/>
                <a:ea typeface="+mn-ea"/>
                <a:cs typeface="+mn-cs"/>
              </a:rPr>
              <a:t>means speaking, whereas </a:t>
            </a:r>
            <a:r>
              <a:rPr lang="mr-IN" sz="1200" i="1" kern="1200" dirty="0">
                <a:solidFill>
                  <a:schemeClr val="tx1"/>
                </a:solidFill>
                <a:effectLst/>
                <a:latin typeface="Times New Roman" pitchFamily="18" charset="0"/>
                <a:ea typeface="+mn-ea"/>
                <a:cs typeface="+mn-cs"/>
              </a:rPr>
              <a:t>–</a:t>
            </a:r>
            <a:r>
              <a:rPr lang="en-US" sz="1200" i="1" kern="1200" dirty="0" err="1">
                <a:solidFill>
                  <a:schemeClr val="tx1"/>
                </a:solidFill>
                <a:effectLst/>
                <a:latin typeface="Times New Roman" pitchFamily="18" charset="0"/>
                <a:ea typeface="+mn-ea"/>
                <a:cs typeface="+mn-cs"/>
              </a:rPr>
              <a:t>phagia</a:t>
            </a:r>
            <a:r>
              <a:rPr lang="en-US" sz="1200" kern="1200" dirty="0">
                <a:solidFill>
                  <a:schemeClr val="tx1"/>
                </a:solidFill>
                <a:effectLst/>
                <a:latin typeface="Times New Roman" pitchFamily="18" charset="0"/>
                <a:ea typeface="+mn-ea"/>
                <a:cs typeface="+mn-cs"/>
              </a:rPr>
              <a:t> means eating or swallowing. </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a:t>
            </a:r>
            <a:r>
              <a:rPr lang="en-US" sz="1200" kern="1200" dirty="0" err="1">
                <a:solidFill>
                  <a:schemeClr val="tx1"/>
                </a:solidFill>
                <a:effectLst/>
                <a:latin typeface="Times New Roman" pitchFamily="18" charset="0"/>
                <a:ea typeface="+mn-ea"/>
                <a:cs typeface="+mn-cs"/>
              </a:rPr>
              <a:t>b.</a:t>
            </a:r>
            <a:r>
              <a:rPr lang="en-US" sz="1200" kern="1200" dirty="0">
                <a:solidFill>
                  <a:schemeClr val="tx1"/>
                </a:solidFill>
                <a:effectLst/>
                <a:latin typeface="Times New Roman" pitchFamily="18" charset="0"/>
                <a:ea typeface="+mn-ea"/>
                <a:cs typeface="+mn-cs"/>
              </a:rPr>
              <a:t> The prefix </a:t>
            </a:r>
            <a:r>
              <a:rPr lang="en-US" sz="1200" i="1" kern="1200" dirty="0">
                <a:solidFill>
                  <a:schemeClr val="tx1"/>
                </a:solidFill>
                <a:effectLst/>
                <a:latin typeface="Times New Roman" pitchFamily="18" charset="0"/>
                <a:ea typeface="+mn-ea"/>
                <a:cs typeface="+mn-cs"/>
              </a:rPr>
              <a:t>dys-</a:t>
            </a:r>
            <a:r>
              <a:rPr lang="en-US" sz="1200" kern="1200" dirty="0">
                <a:solidFill>
                  <a:schemeClr val="tx1"/>
                </a:solidFill>
                <a:effectLst/>
                <a:latin typeface="Times New Roman" pitchFamily="18" charset="0"/>
                <a:ea typeface="+mn-ea"/>
                <a:cs typeface="+mn-cs"/>
              </a:rPr>
              <a:t> means difficult or painful. Dysphasia means difficulty speaking, while dysphagia means difficulty eating or swallowing. </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7</a:t>
            </a:fld>
            <a:endParaRPr lang="en-US" altLang="en-US" dirty="0"/>
          </a:p>
        </p:txBody>
      </p:sp>
    </p:spTree>
    <p:extLst>
      <p:ext uri="{BB962C8B-B14F-4D97-AF65-F5344CB8AC3E}">
        <p14:creationId xmlns:p14="http://schemas.microsoft.com/office/powerpoint/2010/main" val="2171130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1. Accurate spelling is essential in medical terminology.</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2. Knowing anatomy and the context of how these words are used can help you correctly determine (and spell) the term in a given situation.</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8</a:t>
            </a:fld>
            <a:endParaRPr lang="en-US" altLang="en-US" dirty="0"/>
          </a:p>
        </p:txBody>
      </p:sp>
    </p:spTree>
    <p:extLst>
      <p:ext uri="{BB962C8B-B14F-4D97-AF65-F5344CB8AC3E}">
        <p14:creationId xmlns:p14="http://schemas.microsoft.com/office/powerpoint/2010/main" val="3166538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r>
              <a:rPr lang="en-US" sz="1200" b="0" kern="1200" dirty="0">
                <a:solidFill>
                  <a:schemeClr val="tx1"/>
                </a:solidFill>
                <a:effectLst/>
                <a:latin typeface="Times New Roman" pitchFamily="18" charset="0"/>
                <a:ea typeface="+mn-ea"/>
                <a:cs typeface="+mn-cs"/>
              </a:rPr>
              <a:t>E. Word roots</a:t>
            </a:r>
            <a:endParaRPr lang="en-IN" sz="1200" b="1"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1. The main part or stem of a word is called a word root (or root word). </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a. Conveys the essential meaning of the word</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a:t>
            </a:r>
            <a:r>
              <a:rPr lang="en-US" sz="1200" kern="1200" dirty="0" err="1">
                <a:solidFill>
                  <a:schemeClr val="tx1"/>
                </a:solidFill>
                <a:effectLst/>
                <a:latin typeface="Times New Roman" pitchFamily="18" charset="0"/>
                <a:ea typeface="+mn-ea"/>
                <a:cs typeface="+mn-cs"/>
              </a:rPr>
              <a:t>b.</a:t>
            </a:r>
            <a:r>
              <a:rPr lang="en-US" sz="1200" kern="1200" dirty="0">
                <a:solidFill>
                  <a:schemeClr val="tx1"/>
                </a:solidFill>
                <a:effectLst/>
                <a:latin typeface="Times New Roman" pitchFamily="18" charset="0"/>
                <a:ea typeface="+mn-ea"/>
                <a:cs typeface="+mn-cs"/>
              </a:rPr>
              <a:t> Frequently indicates a body part</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9</a:t>
            </a:fld>
            <a:endParaRPr lang="en-US" altLang="en-US" dirty="0"/>
          </a:p>
        </p:txBody>
      </p:sp>
    </p:spTree>
    <p:extLst>
      <p:ext uri="{BB962C8B-B14F-4D97-AF65-F5344CB8AC3E}">
        <p14:creationId xmlns:p14="http://schemas.microsoft.com/office/powerpoint/2010/main" val="379648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r>
              <a:rPr lang="en-US" sz="1200" kern="1200" dirty="0">
                <a:solidFill>
                  <a:schemeClr val="tx1"/>
                </a:solidFill>
                <a:effectLst/>
                <a:latin typeface="Times New Roman" pitchFamily="18" charset="0"/>
                <a:ea typeface="+mn-ea"/>
                <a:cs typeface="+mn-cs"/>
              </a:rPr>
              <a:t>2. Most terms have at least one word root, and some have more than one root.</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3. Adding a prefix or suffix to the word root creates a term.</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4. Changing the prefix or suffix will change the meaning of the term.</a:t>
            </a:r>
            <a:endParaRPr lang="en-IN"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5. Some word roots may also be used as prefixes or suffixes for other terms. </a:t>
            </a:r>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74BED5F-0DB0-43AF-8550-4194D607FB11}" type="slidenum">
              <a:rPr lang="en-US" altLang="en-US" smtClean="0"/>
              <a:pPr>
                <a:defRPr/>
              </a:pPr>
              <a:t>10</a:t>
            </a:fld>
            <a:endParaRPr lang="en-US" altLang="en-US" dirty="0"/>
          </a:p>
        </p:txBody>
      </p:sp>
    </p:spTree>
    <p:extLst>
      <p:ext uri="{BB962C8B-B14F-4D97-AF65-F5344CB8AC3E}">
        <p14:creationId xmlns:p14="http://schemas.microsoft.com/office/powerpoint/2010/main" val="2371851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id="{EC9CFE91-0E8B-934B-8D25-5CBB7FD65D50}"/>
              </a:ext>
            </a:extLst>
          </p:cNvPr>
          <p:cNvSpPr>
            <a:spLocks noGrp="1"/>
          </p:cNvSpPr>
          <p:nvPr>
            <p:ph type="pic" sz="quarter" idx="10"/>
          </p:nvPr>
        </p:nvSpPr>
        <p:spPr>
          <a:xfrm>
            <a:off x="8100060" y="388500"/>
            <a:ext cx="3604981" cy="6081000"/>
          </a:xfrm>
        </p:spPr>
        <p:txBody>
          <a:bodyPr/>
          <a:lstStyle/>
          <a:p>
            <a:endParaRPr lang="en-US"/>
          </a:p>
        </p:txBody>
      </p:sp>
      <p:sp>
        <p:nvSpPr>
          <p:cNvPr id="17" name="Rectangle 16">
            <a:extLst>
              <a:ext uri="{FF2B5EF4-FFF2-40B4-BE49-F238E27FC236}">
                <a16:creationId xmlns:a16="http://schemas.microsoft.com/office/drawing/2014/main"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2021 by Jones &amp; Bartlett Learning, LLC an Ascend Learning Company. </a:t>
            </a:r>
            <a:r>
              <a:rPr lang="en-US" sz="800" dirty="0" err="1">
                <a:solidFill>
                  <a:schemeClr val="bg2"/>
                </a:solidFill>
                <a:latin typeface="Arial" panose="020B0604020202020204" pitchFamily="34" charset="0"/>
                <a:cs typeface="Arial" panose="020B0604020202020204" pitchFamily="34" charset="0"/>
              </a:rPr>
              <a:t>www.jblearning.com</a:t>
            </a:r>
            <a:r>
              <a:rPr lang="en-US" sz="800" dirty="0">
                <a:solidFill>
                  <a:schemeClr val="bg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03011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2020 by Jones &amp; Bartlett Learning, LLC an Ascend Learning Company. www.jblearning.com. Background texture © </a:t>
            </a:r>
            <a:r>
              <a:rPr lang="en-US" sz="800" dirty="0" err="1">
                <a:latin typeface="Arial" panose="020B0604020202020204" pitchFamily="34" charset="0"/>
                <a:cs typeface="Arial" panose="020B0604020202020204" pitchFamily="34" charset="0"/>
              </a:rPr>
              <a:t>Bunphot</a:t>
            </a:r>
            <a:r>
              <a:rPr lang="en-US" sz="800" dirty="0">
                <a:latin typeface="Arial" panose="020B0604020202020204" pitchFamily="34" charset="0"/>
                <a:cs typeface="Arial" panose="020B0604020202020204" pitchFamily="34" charset="0"/>
              </a:rPr>
              <a:t>/Getty Images.</a:t>
            </a:r>
          </a:p>
        </p:txBody>
      </p:sp>
      <p:sp>
        <p:nvSpPr>
          <p:cNvPr id="6" name="Rectangle 5">
            <a:extLst>
              <a:ext uri="{FF2B5EF4-FFF2-40B4-BE49-F238E27FC236}">
                <a16:creationId xmlns:a16="http://schemas.microsoft.com/office/drawing/2014/main"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id="{A3169499-437D-8F4D-94AA-E2299357328F}"/>
              </a:ext>
            </a:extLst>
          </p:cNvPr>
          <p:cNvSpPr>
            <a:spLocks noGrp="1"/>
          </p:cNvSpPr>
          <p:nvPr>
            <p:ph type="pic" sz="quarter" idx="10"/>
          </p:nvPr>
        </p:nvSpPr>
        <p:spPr>
          <a:xfrm>
            <a:off x="6096000" y="1496186"/>
            <a:ext cx="5208588" cy="4556743"/>
          </a:xfrm>
        </p:spPr>
        <p:txBody>
          <a:bodyPr/>
          <a:lstStyle/>
          <a:p>
            <a:endParaRPr lang="en-US"/>
          </a:p>
        </p:txBody>
      </p:sp>
      <p:sp>
        <p:nvSpPr>
          <p:cNvPr id="12" name="Text Placeholder 8">
            <a:extLst>
              <a:ext uri="{FF2B5EF4-FFF2-40B4-BE49-F238E27FC236}">
                <a16:creationId xmlns:a16="http://schemas.microsoft.com/office/drawing/2014/main"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id="{8A3226D5-00A8-E049-8469-4BFBE39DD467}"/>
              </a:ext>
            </a:extLst>
          </p:cNvPr>
          <p:cNvSpPr>
            <a:spLocks noGrp="1"/>
          </p:cNvSpPr>
          <p:nvPr>
            <p:ph type="pic" sz="quarter" idx="11"/>
          </p:nvPr>
        </p:nvSpPr>
        <p:spPr>
          <a:xfrm>
            <a:off x="5518150" y="1508815"/>
            <a:ext cx="5792788" cy="4404624"/>
          </a:xfrm>
        </p:spPr>
        <p:txBody>
          <a:bodyPr/>
          <a:lstStyle/>
          <a:p>
            <a:endParaRPr lang="en-US"/>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311169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2020 by Jones &amp; Bartlett Learning, LLC an Ascend Learning Company. www.jblearning.com. Background texture © </a:t>
            </a:r>
            <a:r>
              <a:rPr lang="en-US" sz="800" dirty="0" err="1">
                <a:latin typeface="Arial" panose="020B0604020202020204" pitchFamily="34" charset="0"/>
                <a:cs typeface="Arial" panose="020B0604020202020204" pitchFamily="34" charset="0"/>
              </a:rPr>
              <a:t>Bunphot</a:t>
            </a:r>
            <a:r>
              <a:rPr lang="en-US" sz="800" dirty="0">
                <a:latin typeface="Arial" panose="020B0604020202020204" pitchFamily="34" charset="0"/>
                <a:cs typeface="Arial" panose="020B0604020202020204" pitchFamily="34" charset="0"/>
              </a:rPr>
              <a:t>/Getty Images.</a:t>
            </a:r>
          </a:p>
        </p:txBody>
      </p:sp>
      <p:sp>
        <p:nvSpPr>
          <p:cNvPr id="6" name="Rectangle 5">
            <a:extLst>
              <a:ext uri="{FF2B5EF4-FFF2-40B4-BE49-F238E27FC236}">
                <a16:creationId xmlns:a16="http://schemas.microsoft.com/office/drawing/2014/main"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242387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77870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18915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id="{A3169499-437D-8F4D-94AA-E2299357328F}"/>
              </a:ext>
            </a:extLst>
          </p:cNvPr>
          <p:cNvSpPr>
            <a:spLocks noGrp="1"/>
          </p:cNvSpPr>
          <p:nvPr>
            <p:ph type="pic" sz="quarter" idx="10"/>
          </p:nvPr>
        </p:nvSpPr>
        <p:spPr>
          <a:xfrm>
            <a:off x="6096000" y="1496186"/>
            <a:ext cx="5208588" cy="4556743"/>
          </a:xfrm>
        </p:spPr>
        <p:txBody>
          <a:bodyPr/>
          <a:lstStyle/>
          <a:p>
            <a:endParaRPr lang="en-US"/>
          </a:p>
        </p:txBody>
      </p:sp>
      <p:sp>
        <p:nvSpPr>
          <p:cNvPr id="12" name="Text Placeholder 8">
            <a:extLst>
              <a:ext uri="{FF2B5EF4-FFF2-40B4-BE49-F238E27FC236}">
                <a16:creationId xmlns:a16="http://schemas.microsoft.com/office/drawing/2014/main"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602941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extLst>
      <p:ext uri="{BB962C8B-B14F-4D97-AF65-F5344CB8AC3E}">
        <p14:creationId xmlns:p14="http://schemas.microsoft.com/office/powerpoint/2010/main" val="991784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id="{8A3226D5-00A8-E049-8469-4BFBE39DD467}"/>
              </a:ext>
            </a:extLst>
          </p:cNvPr>
          <p:cNvSpPr>
            <a:spLocks noGrp="1"/>
          </p:cNvSpPr>
          <p:nvPr>
            <p:ph type="pic" sz="quarter" idx="11"/>
          </p:nvPr>
        </p:nvSpPr>
        <p:spPr>
          <a:xfrm>
            <a:off x="5518150" y="1508815"/>
            <a:ext cx="5792788" cy="4404624"/>
          </a:xfrm>
        </p:spPr>
        <p:txBody>
          <a:bodyPr/>
          <a:lstStyle/>
          <a:p>
            <a:endParaRPr lang="en-US"/>
          </a:p>
        </p:txBody>
      </p:sp>
    </p:spTree>
    <p:extLst>
      <p:ext uri="{BB962C8B-B14F-4D97-AF65-F5344CB8AC3E}">
        <p14:creationId xmlns:p14="http://schemas.microsoft.com/office/powerpoint/2010/main" val="4168948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2734059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id="{EC9CFE91-0E8B-934B-8D25-5CBB7FD65D50}"/>
              </a:ext>
            </a:extLst>
          </p:cNvPr>
          <p:cNvSpPr>
            <a:spLocks noGrp="1"/>
          </p:cNvSpPr>
          <p:nvPr>
            <p:ph type="pic" sz="quarter" idx="10"/>
          </p:nvPr>
        </p:nvSpPr>
        <p:spPr>
          <a:xfrm>
            <a:off x="8100060" y="388500"/>
            <a:ext cx="3604981" cy="6081000"/>
          </a:xfrm>
        </p:spPr>
        <p:txBody>
          <a:bodyPr/>
          <a:lstStyle/>
          <a:p>
            <a:endParaRPr lang="en-US"/>
          </a:p>
        </p:txBody>
      </p:sp>
      <p:sp>
        <p:nvSpPr>
          <p:cNvPr id="17" name="Rectangle 16">
            <a:extLst>
              <a:ext uri="{FF2B5EF4-FFF2-40B4-BE49-F238E27FC236}">
                <a16:creationId xmlns:a16="http://schemas.microsoft.com/office/drawing/2014/main"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2022 by Jones &amp; Bartlett Learning, LLC an Ascend Learning Company. </a:t>
            </a:r>
            <a:r>
              <a:rPr lang="en-US" sz="800" dirty="0" err="1">
                <a:solidFill>
                  <a:schemeClr val="bg2"/>
                </a:solidFill>
                <a:latin typeface="Arial" panose="020B0604020202020204" pitchFamily="34" charset="0"/>
                <a:cs typeface="Arial" panose="020B0604020202020204" pitchFamily="34" charset="0"/>
              </a:rPr>
              <a:t>www.jblearning.com</a:t>
            </a:r>
            <a:r>
              <a:rPr lang="en-US" sz="800" dirty="0">
                <a:solidFill>
                  <a:schemeClr val="bg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a16="http://schemas.microsoft.com/office/drawing/2014/main" id="{21F38BD8-3F75-CE4C-AFEF-0C6B45F77F8C}"/>
              </a:ext>
            </a:extLst>
          </p:cNvPr>
          <p:cNvSpPr/>
          <p:nvPr userDrawn="1"/>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2021 by Jones &amp; Bartlett Learning, LLC an Ascend Learning Company. </a:t>
            </a:r>
            <a:r>
              <a:rPr lang="en-US" sz="800" dirty="0" err="1">
                <a:latin typeface="Arial" panose="020B0604020202020204" pitchFamily="34" charset="0"/>
                <a:cs typeface="Arial" panose="020B0604020202020204" pitchFamily="34" charset="0"/>
              </a:rPr>
              <a:t>www.jblearning.com</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616364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49" r:id="rId9"/>
    <p:sldLayoutId id="2147483655" r:id="rId10"/>
    <p:sldLayoutId id="2147483653" r:id="rId11"/>
    <p:sldLayoutId id="2147483656" r:id="rId12"/>
    <p:sldLayoutId id="2147483657"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id="{CF4F1586-DE6A-1A40-AEF4-23ADA41937E4}"/>
              </a:ext>
            </a:extLst>
          </p:cNvPr>
          <p:cNvSpPr>
            <a:spLocks noGrp="1"/>
          </p:cNvSpPr>
          <p:nvPr>
            <p:ph type="subTitle" idx="1"/>
          </p:nvPr>
        </p:nvSpPr>
        <p:spPr/>
        <p:txBody>
          <a:bodyPr/>
          <a:lstStyle/>
          <a:p>
            <a:r>
              <a:rPr lang="en-US" dirty="0"/>
              <a:t>CHAPTER 5</a:t>
            </a:r>
          </a:p>
        </p:txBody>
      </p:sp>
      <p:sp>
        <p:nvSpPr>
          <p:cNvPr id="19" name="Title 18">
            <a:extLst>
              <a:ext uri="{FF2B5EF4-FFF2-40B4-BE49-F238E27FC236}">
                <a16:creationId xmlns:a16="http://schemas.microsoft.com/office/drawing/2014/main" id="{A58A35F8-EA88-094E-8EAD-88FE6A07C447}"/>
              </a:ext>
            </a:extLst>
          </p:cNvPr>
          <p:cNvSpPr>
            <a:spLocks noGrp="1"/>
          </p:cNvSpPr>
          <p:nvPr>
            <p:ph type="ctrTitle"/>
          </p:nvPr>
        </p:nvSpPr>
        <p:spPr/>
        <p:txBody>
          <a:bodyPr/>
          <a:lstStyle/>
          <a:p>
            <a:r>
              <a:rPr lang="en-US" altLang="en-US" dirty="0"/>
              <a:t>Medical Terminology</a:t>
            </a:r>
            <a:endParaRPr lang="en-US" dirty="0"/>
          </a:p>
        </p:txBody>
      </p:sp>
      <p:pic>
        <p:nvPicPr>
          <p:cNvPr id="3" name="Picture 2" descr="Cover image for Emergency Care and Transportation of the Sick and Injured, Twelfth Edition.">
            <a:extLst>
              <a:ext uri="{FF2B5EF4-FFF2-40B4-BE49-F238E27FC236}">
                <a16:creationId xmlns:a16="http://schemas.microsoft.com/office/drawing/2014/main" id="{6A0730E8-16F4-104B-843B-C082CA6995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3715" y="0"/>
            <a:ext cx="5618285" cy="6858000"/>
          </a:xfrm>
          <a:prstGeom prst="rect">
            <a:avLst/>
          </a:prstGeom>
        </p:spPr>
      </p:pic>
    </p:spTree>
    <p:extLst>
      <p:ext uri="{BB962C8B-B14F-4D97-AF65-F5344CB8AC3E}">
        <p14:creationId xmlns:p14="http://schemas.microsoft.com/office/powerpoint/2010/main" val="157571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nSpc>
                <a:spcPct val="85000"/>
              </a:lnSpc>
              <a:defRPr/>
            </a:pPr>
            <a:r>
              <a:rPr lang="en-US" altLang="en-US" dirty="0"/>
              <a:t>Anatomy of a Medical Term </a:t>
            </a:r>
            <a:r>
              <a:rPr lang="en-US" altLang="en-US" sz="2000" b="0" dirty="0"/>
              <a:t>(6 of 9)</a:t>
            </a:r>
            <a:endParaRPr lang="en-US" altLang="en-US" sz="2800" b="0" dirty="0"/>
          </a:p>
        </p:txBody>
      </p:sp>
      <p:sp>
        <p:nvSpPr>
          <p:cNvPr id="16387" name="Content Placeholder 2"/>
          <p:cNvSpPr>
            <a:spLocks noGrp="1"/>
          </p:cNvSpPr>
          <p:nvPr>
            <p:ph idx="1"/>
          </p:nvPr>
        </p:nvSpPr>
        <p:spPr/>
        <p:txBody>
          <a:bodyPr rIns="228600"/>
          <a:lstStyle/>
          <a:p>
            <a:pPr>
              <a:spcBef>
                <a:spcPct val="35000"/>
              </a:spcBef>
            </a:pPr>
            <a:r>
              <a:rPr lang="en-US" altLang="en-US" dirty="0"/>
              <a:t>Word roots (cont’d)</a:t>
            </a:r>
          </a:p>
          <a:p>
            <a:pPr lvl="1">
              <a:spcBef>
                <a:spcPct val="35000"/>
              </a:spcBef>
            </a:pPr>
            <a:r>
              <a:rPr lang="en-US" altLang="en-US" dirty="0"/>
              <a:t>Add or change a prefix or suffix to change the meaning of the term.</a:t>
            </a:r>
          </a:p>
          <a:p>
            <a:pPr lvl="2">
              <a:spcBef>
                <a:spcPct val="35000"/>
              </a:spcBef>
            </a:pPr>
            <a:r>
              <a:rPr lang="en-US" altLang="en-US" dirty="0"/>
              <a:t>Cardiopulmonary breaks down into:</a:t>
            </a:r>
          </a:p>
          <a:p>
            <a:pPr lvl="3">
              <a:spcBef>
                <a:spcPct val="35000"/>
              </a:spcBef>
            </a:pPr>
            <a:r>
              <a:rPr lang="en-US" altLang="en-US" i="1" dirty="0"/>
              <a:t>Cardio</a:t>
            </a:r>
            <a:r>
              <a:rPr lang="en-US" altLang="en-US" dirty="0"/>
              <a:t> is a word root meaning “heart”</a:t>
            </a:r>
          </a:p>
          <a:p>
            <a:pPr lvl="3">
              <a:spcBef>
                <a:spcPct val="35000"/>
              </a:spcBef>
            </a:pPr>
            <a:r>
              <a:rPr lang="en-US" altLang="en-US" i="1" dirty="0"/>
              <a:t>Pulmon</a:t>
            </a:r>
            <a:r>
              <a:rPr lang="en-US" altLang="en-US" dirty="0"/>
              <a:t> is a word root meaning “lungs”</a:t>
            </a:r>
          </a:p>
        </p:txBody>
      </p:sp>
    </p:spTree>
    <p:extLst>
      <p:ext uri="{BB962C8B-B14F-4D97-AF65-F5344CB8AC3E}">
        <p14:creationId xmlns:p14="http://schemas.microsoft.com/office/powerpoint/2010/main" val="110771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026"/>
          <p:cNvSpPr>
            <a:spLocks noGrp="1" noChangeArrowheads="1"/>
          </p:cNvSpPr>
          <p:nvPr>
            <p:ph type="title"/>
          </p:nvPr>
        </p:nvSpPr>
        <p:spPr/>
        <p:txBody>
          <a:bodyPr/>
          <a:lstStyle/>
          <a:p>
            <a:pPr>
              <a:lnSpc>
                <a:spcPct val="85000"/>
              </a:lnSpc>
              <a:defRPr/>
            </a:pPr>
            <a:r>
              <a:rPr lang="en-US" altLang="en-US" dirty="0"/>
              <a:t>Anatomy of a Medical Term </a:t>
            </a:r>
            <a:r>
              <a:rPr lang="en-US" altLang="en-US" sz="2000" b="0" dirty="0"/>
              <a:t>(7 of 9)</a:t>
            </a:r>
            <a:endParaRPr lang="en-US" altLang="en-US" sz="2800" b="0" dirty="0"/>
          </a:p>
        </p:txBody>
      </p:sp>
      <p:sp>
        <p:nvSpPr>
          <p:cNvPr id="21507" name="Rectangle 1027"/>
          <p:cNvSpPr>
            <a:spLocks noGrp="1" noChangeArrowheads="1"/>
          </p:cNvSpPr>
          <p:nvPr>
            <p:ph idx="1"/>
          </p:nvPr>
        </p:nvSpPr>
        <p:spPr/>
        <p:txBody>
          <a:bodyPr rIns="228600"/>
          <a:lstStyle/>
          <a:p>
            <a:pPr>
              <a:spcBef>
                <a:spcPct val="35000"/>
              </a:spcBef>
            </a:pPr>
            <a:r>
              <a:rPr lang="en-US" altLang="en-US" dirty="0"/>
              <a:t>Prefixes</a:t>
            </a:r>
          </a:p>
          <a:p>
            <a:pPr lvl="1">
              <a:spcBef>
                <a:spcPct val="35000"/>
              </a:spcBef>
            </a:pPr>
            <a:r>
              <a:rPr lang="en-US" altLang="en-US" dirty="0"/>
              <a:t>Appear at the beginning of a word</a:t>
            </a:r>
          </a:p>
          <a:p>
            <a:pPr lvl="1">
              <a:spcBef>
                <a:spcPct val="35000"/>
              </a:spcBef>
            </a:pPr>
            <a:r>
              <a:rPr lang="en-US" altLang="en-US" dirty="0"/>
              <a:t>Usually describe location or intensity</a:t>
            </a:r>
          </a:p>
          <a:p>
            <a:pPr lvl="1">
              <a:spcBef>
                <a:spcPct val="35000"/>
              </a:spcBef>
            </a:pPr>
            <a:r>
              <a:rPr lang="en-US" altLang="en-US" dirty="0"/>
              <a:t>Give the word root its specific meaning</a:t>
            </a:r>
          </a:p>
          <a:p>
            <a:pPr marL="457200" lvl="1" indent="0">
              <a:spcBef>
                <a:spcPct val="35000"/>
              </a:spcBef>
              <a:buNone/>
            </a:pPr>
            <a:endParaRPr lang="en-US" altLang="en-US" dirty="0"/>
          </a:p>
          <a:p>
            <a:pPr lvl="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nSpc>
                <a:spcPct val="85000"/>
              </a:lnSpc>
              <a:defRPr/>
            </a:pPr>
            <a:r>
              <a:rPr lang="en-US" altLang="en-US" dirty="0"/>
              <a:t>Anatomy of a Medical Term </a:t>
            </a:r>
            <a:r>
              <a:rPr lang="en-US" altLang="en-US" sz="2000" b="0" dirty="0"/>
              <a:t>(8 of 9)</a:t>
            </a:r>
            <a:endParaRPr lang="en-US" altLang="en-US" sz="2800" b="0" dirty="0"/>
          </a:p>
        </p:txBody>
      </p:sp>
      <p:sp>
        <p:nvSpPr>
          <p:cNvPr id="23555" name="Content Placeholder 2"/>
          <p:cNvSpPr>
            <a:spLocks noGrp="1"/>
          </p:cNvSpPr>
          <p:nvPr>
            <p:ph idx="1"/>
          </p:nvPr>
        </p:nvSpPr>
        <p:spPr/>
        <p:txBody>
          <a:bodyPr rIns="228600"/>
          <a:lstStyle/>
          <a:p>
            <a:pPr>
              <a:spcBef>
                <a:spcPct val="35000"/>
              </a:spcBef>
            </a:pPr>
            <a:r>
              <a:rPr lang="en-US" altLang="en-US" dirty="0"/>
              <a:t>Suffixes</a:t>
            </a:r>
          </a:p>
          <a:p>
            <a:pPr lvl="1">
              <a:spcBef>
                <a:spcPct val="35000"/>
              </a:spcBef>
            </a:pPr>
            <a:r>
              <a:rPr lang="en-US" altLang="en-US" dirty="0"/>
              <a:t>Appear at the end of words</a:t>
            </a:r>
          </a:p>
          <a:p>
            <a:pPr lvl="1">
              <a:spcBef>
                <a:spcPct val="35000"/>
              </a:spcBef>
            </a:pPr>
            <a:r>
              <a:rPr lang="en-US" altLang="en-US" dirty="0"/>
              <a:t>Usually indicate a:</a:t>
            </a:r>
          </a:p>
          <a:p>
            <a:pPr lvl="2">
              <a:spcBef>
                <a:spcPct val="35000"/>
              </a:spcBef>
            </a:pPr>
            <a:r>
              <a:rPr lang="en-US" altLang="en-US" dirty="0"/>
              <a:t>Procedure</a:t>
            </a:r>
          </a:p>
          <a:p>
            <a:pPr lvl="2">
              <a:spcBef>
                <a:spcPct val="35000"/>
              </a:spcBef>
            </a:pPr>
            <a:r>
              <a:rPr lang="en-US" altLang="en-US" dirty="0"/>
              <a:t>Condition</a:t>
            </a:r>
          </a:p>
          <a:p>
            <a:pPr lvl="2">
              <a:spcBef>
                <a:spcPct val="35000"/>
              </a:spcBef>
            </a:pPr>
            <a:r>
              <a:rPr lang="en-US" altLang="en-US" dirty="0"/>
              <a:t>Disease </a:t>
            </a:r>
          </a:p>
          <a:p>
            <a:pPr lvl="2">
              <a:spcBef>
                <a:spcPct val="35000"/>
              </a:spcBef>
            </a:pPr>
            <a:r>
              <a:rPr lang="en-US" altLang="en-US" dirty="0"/>
              <a:t>Part of speech</a:t>
            </a:r>
          </a:p>
          <a:p>
            <a:pPr lvl="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nSpc>
                <a:spcPct val="85000"/>
              </a:lnSpc>
              <a:defRPr/>
            </a:pPr>
            <a:r>
              <a:rPr lang="en-US" altLang="en-US" dirty="0"/>
              <a:t>Anatomy of a Medical Term </a:t>
            </a:r>
            <a:r>
              <a:rPr lang="en-US" altLang="en-US" sz="2000" b="0" dirty="0"/>
              <a:t>(9 of 9)</a:t>
            </a:r>
            <a:endParaRPr lang="en-US" altLang="en-US" sz="2800" b="0" dirty="0"/>
          </a:p>
        </p:txBody>
      </p:sp>
      <p:sp>
        <p:nvSpPr>
          <p:cNvPr id="23555" name="Content Placeholder 2"/>
          <p:cNvSpPr>
            <a:spLocks noGrp="1"/>
          </p:cNvSpPr>
          <p:nvPr>
            <p:ph idx="1"/>
          </p:nvPr>
        </p:nvSpPr>
        <p:spPr/>
        <p:txBody>
          <a:bodyPr rIns="228600"/>
          <a:lstStyle/>
          <a:p>
            <a:pPr>
              <a:spcBef>
                <a:spcPct val="35000"/>
              </a:spcBef>
            </a:pPr>
            <a:r>
              <a:rPr lang="en-US" altLang="en-US" dirty="0"/>
              <a:t>Combining vowels</a:t>
            </a:r>
          </a:p>
          <a:p>
            <a:pPr lvl="1">
              <a:spcBef>
                <a:spcPct val="35000"/>
              </a:spcBef>
            </a:pPr>
            <a:r>
              <a:rPr lang="en-US" altLang="en-US" dirty="0"/>
              <a:t>Connects word root to suffix or other word root</a:t>
            </a:r>
          </a:p>
          <a:p>
            <a:pPr lvl="1">
              <a:spcBef>
                <a:spcPct val="35000"/>
              </a:spcBef>
            </a:pPr>
            <a:r>
              <a:rPr lang="en-US" altLang="en-US" dirty="0"/>
              <a:t>Most cases, it’s an </a:t>
            </a:r>
            <a:r>
              <a:rPr lang="en-US" altLang="en-US" i="1" dirty="0"/>
              <a:t>o</a:t>
            </a:r>
            <a:r>
              <a:rPr lang="en-US" altLang="en-US" dirty="0"/>
              <a:t>; may also be an </a:t>
            </a:r>
            <a:r>
              <a:rPr lang="en-US" altLang="en-US" i="1" dirty="0"/>
              <a:t>i</a:t>
            </a:r>
            <a:r>
              <a:rPr lang="en-US" altLang="en-US" dirty="0"/>
              <a:t> or </a:t>
            </a:r>
            <a:r>
              <a:rPr lang="en-US" altLang="en-US" i="1" dirty="0"/>
              <a:t>e</a:t>
            </a:r>
          </a:p>
          <a:p>
            <a:pPr lvl="1">
              <a:spcBef>
                <a:spcPct val="35000"/>
              </a:spcBef>
            </a:pPr>
            <a:r>
              <a:rPr lang="en-US" altLang="en-US" dirty="0"/>
              <a:t>Used when joining:</a:t>
            </a:r>
          </a:p>
          <a:p>
            <a:pPr lvl="2">
              <a:spcBef>
                <a:spcPct val="35000"/>
              </a:spcBef>
            </a:pPr>
            <a:r>
              <a:rPr lang="en-US" altLang="en-US" dirty="0"/>
              <a:t>A suffix that begins with a consonant </a:t>
            </a:r>
          </a:p>
          <a:p>
            <a:pPr lvl="2">
              <a:spcBef>
                <a:spcPct val="35000"/>
              </a:spcBef>
            </a:pPr>
            <a:r>
              <a:rPr lang="en-US" altLang="en-US" dirty="0"/>
              <a:t>Another word root</a:t>
            </a:r>
          </a:p>
          <a:p>
            <a:pPr lvl="1">
              <a:spcBef>
                <a:spcPct val="35000"/>
              </a:spcBef>
            </a:pPr>
            <a:endParaRPr lang="en-US" altLang="en-US" i="1" dirty="0"/>
          </a:p>
          <a:p>
            <a:pPr lvl="1">
              <a:spcBef>
                <a:spcPct val="35000"/>
              </a:spcBef>
            </a:pPr>
            <a:endParaRPr lang="en-US" altLang="en-US" i="1" dirty="0"/>
          </a:p>
          <a:p>
            <a:pPr lvl="1">
              <a:spcBef>
                <a:spcPct val="35000"/>
              </a:spcBef>
            </a:pPr>
            <a:endParaRPr lang="en-US" altLang="en-US" i="1" dirty="0"/>
          </a:p>
        </p:txBody>
      </p:sp>
    </p:spTree>
    <p:extLst>
      <p:ext uri="{BB962C8B-B14F-4D97-AF65-F5344CB8AC3E}">
        <p14:creationId xmlns:p14="http://schemas.microsoft.com/office/powerpoint/2010/main" val="123857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nSpc>
                <a:spcPct val="85000"/>
              </a:lnSpc>
              <a:defRPr/>
            </a:pPr>
            <a:r>
              <a:rPr lang="en-US" altLang="en-US" dirty="0"/>
              <a:t>Word Building Rules </a:t>
            </a:r>
            <a:endParaRPr lang="en-US" altLang="en-US" sz="2800" b="0" dirty="0"/>
          </a:p>
        </p:txBody>
      </p:sp>
      <p:sp>
        <p:nvSpPr>
          <p:cNvPr id="25603" name="Content Placeholder 2"/>
          <p:cNvSpPr>
            <a:spLocks noGrp="1"/>
          </p:cNvSpPr>
          <p:nvPr>
            <p:ph idx="1"/>
          </p:nvPr>
        </p:nvSpPr>
        <p:spPr/>
        <p:txBody>
          <a:bodyPr rIns="228600"/>
          <a:lstStyle/>
          <a:p>
            <a:pPr>
              <a:spcBef>
                <a:spcPct val="35000"/>
              </a:spcBef>
            </a:pPr>
            <a:r>
              <a:rPr lang="en-US" altLang="en-US" dirty="0"/>
              <a:t>Summary of rules</a:t>
            </a:r>
          </a:p>
          <a:p>
            <a:pPr>
              <a:spcBef>
                <a:spcPct val="35000"/>
              </a:spcBef>
            </a:pPr>
            <a:r>
              <a:rPr lang="en-US" altLang="en-US" dirty="0"/>
              <a:t>The prefix is at the beginning of a term.</a:t>
            </a:r>
          </a:p>
          <a:p>
            <a:pPr>
              <a:spcBef>
                <a:spcPct val="35000"/>
              </a:spcBef>
            </a:pPr>
            <a:r>
              <a:rPr lang="en-US" altLang="en-US" dirty="0"/>
              <a:t>The suffix is at the end of a term.</a:t>
            </a:r>
          </a:p>
          <a:p>
            <a:pPr>
              <a:spcBef>
                <a:spcPct val="35000"/>
              </a:spcBef>
            </a:pPr>
            <a:r>
              <a:rPr lang="en-US" altLang="en-US" dirty="0"/>
              <a:t>Use a combining vowel when:</a:t>
            </a:r>
          </a:p>
          <a:p>
            <a:pPr lvl="1">
              <a:spcBef>
                <a:spcPct val="35000"/>
              </a:spcBef>
            </a:pPr>
            <a:r>
              <a:rPr lang="en-US" altLang="en-US" dirty="0"/>
              <a:t>The suffix begins with a consonant (to ease pronunciation).</a:t>
            </a:r>
          </a:p>
          <a:p>
            <a:pPr lvl="1">
              <a:spcBef>
                <a:spcPct val="35000"/>
              </a:spcBef>
            </a:pPr>
            <a:r>
              <a:rPr lang="en-US" altLang="en-US" dirty="0"/>
              <a:t>A term has more than one word root.</a:t>
            </a:r>
          </a:p>
          <a:p>
            <a:pPr>
              <a:spcBef>
                <a:spcPct val="35000"/>
              </a:spcBef>
            </a:pPr>
            <a:endParaRPr lang="en-US" altLang="en-US" dirty="0"/>
          </a:p>
          <a:p>
            <a:pPr>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nSpc>
                <a:spcPct val="85000"/>
              </a:lnSpc>
              <a:defRPr/>
            </a:pPr>
            <a:r>
              <a:rPr lang="en-US" altLang="en-US" dirty="0"/>
              <a:t>Plural Endings </a:t>
            </a:r>
            <a:endParaRPr lang="en-US" altLang="en-US" sz="2800" b="0" dirty="0"/>
          </a:p>
        </p:txBody>
      </p:sp>
      <p:sp>
        <p:nvSpPr>
          <p:cNvPr id="26627" name="Content Placeholder 2"/>
          <p:cNvSpPr>
            <a:spLocks noGrp="1"/>
          </p:cNvSpPr>
          <p:nvPr>
            <p:ph idx="1"/>
          </p:nvPr>
        </p:nvSpPr>
        <p:spPr/>
        <p:txBody>
          <a:bodyPr rIns="228600"/>
          <a:lstStyle/>
          <a:p>
            <a:pPr>
              <a:spcBef>
                <a:spcPct val="35000"/>
              </a:spcBef>
            </a:pPr>
            <a:r>
              <a:rPr lang="en-US" altLang="en-US" dirty="0"/>
              <a:t>Apply these rules.</a:t>
            </a:r>
          </a:p>
          <a:p>
            <a:pPr lvl="1">
              <a:spcBef>
                <a:spcPct val="35000"/>
              </a:spcBef>
            </a:pPr>
            <a:r>
              <a:rPr lang="en-US" altLang="en-US" dirty="0"/>
              <a:t>Sometimes you add an s (lung to lungs)</a:t>
            </a:r>
          </a:p>
          <a:p>
            <a:pPr lvl="1">
              <a:spcBef>
                <a:spcPct val="35000"/>
              </a:spcBef>
            </a:pPr>
            <a:r>
              <a:rPr lang="en-US" altLang="en-US" dirty="0"/>
              <a:t>Words ending in:</a:t>
            </a:r>
          </a:p>
          <a:p>
            <a:pPr lvl="2">
              <a:spcBef>
                <a:spcPct val="35000"/>
              </a:spcBef>
            </a:pPr>
            <a:r>
              <a:rPr lang="en-US" altLang="en-US" i="1" dirty="0"/>
              <a:t>a</a:t>
            </a:r>
            <a:r>
              <a:rPr lang="en-US" altLang="en-US" dirty="0"/>
              <a:t> change to </a:t>
            </a:r>
            <a:r>
              <a:rPr lang="en-US" altLang="en-US" i="1" dirty="0"/>
              <a:t>ae</a:t>
            </a:r>
            <a:r>
              <a:rPr lang="en-US" altLang="en-US" dirty="0"/>
              <a:t> (vertebra to vertebrae)</a:t>
            </a:r>
          </a:p>
          <a:p>
            <a:pPr lvl="2">
              <a:spcBef>
                <a:spcPct val="35000"/>
              </a:spcBef>
            </a:pPr>
            <a:r>
              <a:rPr lang="en-US" altLang="en-US" i="1" dirty="0"/>
              <a:t>is </a:t>
            </a:r>
            <a:r>
              <a:rPr lang="en-US" altLang="en-US" dirty="0"/>
              <a:t>change to </a:t>
            </a:r>
            <a:r>
              <a:rPr lang="en-US" altLang="en-US" i="1" dirty="0"/>
              <a:t>es</a:t>
            </a:r>
            <a:r>
              <a:rPr lang="en-US" altLang="en-US" dirty="0"/>
              <a:t> (diagnosis to diagnoses)</a:t>
            </a:r>
          </a:p>
          <a:p>
            <a:pPr lvl="2">
              <a:spcBef>
                <a:spcPct val="35000"/>
              </a:spcBef>
            </a:pPr>
            <a:r>
              <a:rPr lang="en-US" altLang="en-US" i="1" dirty="0"/>
              <a:t>ex</a:t>
            </a:r>
            <a:r>
              <a:rPr lang="en-US" altLang="en-US" dirty="0"/>
              <a:t> or </a:t>
            </a:r>
            <a:r>
              <a:rPr lang="en-US" altLang="en-US" i="1" dirty="0"/>
              <a:t>ix </a:t>
            </a:r>
            <a:r>
              <a:rPr lang="en-US" altLang="en-US" dirty="0"/>
              <a:t>change to </a:t>
            </a:r>
            <a:r>
              <a:rPr lang="en-US" altLang="en-US" i="1" dirty="0"/>
              <a:t>ices</a:t>
            </a:r>
            <a:r>
              <a:rPr lang="en-US" altLang="en-US" dirty="0"/>
              <a:t> (apex to apices)</a:t>
            </a:r>
          </a:p>
          <a:p>
            <a:pPr lvl="2">
              <a:spcBef>
                <a:spcPct val="35000"/>
              </a:spcBef>
            </a:pPr>
            <a:r>
              <a:rPr lang="en-US" altLang="en-US" i="1" dirty="0"/>
              <a:t>on</a:t>
            </a:r>
            <a:r>
              <a:rPr lang="en-US" altLang="en-US" dirty="0"/>
              <a:t> or </a:t>
            </a:r>
            <a:r>
              <a:rPr lang="en-US" altLang="en-US" i="1" dirty="0"/>
              <a:t>um</a:t>
            </a:r>
            <a:r>
              <a:rPr lang="en-US" altLang="en-US" dirty="0"/>
              <a:t> change to </a:t>
            </a:r>
            <a:r>
              <a:rPr lang="en-US" altLang="en-US" i="1" dirty="0"/>
              <a:t>a </a:t>
            </a:r>
            <a:r>
              <a:rPr lang="en-US" altLang="en-US" dirty="0"/>
              <a:t>(ganglion to ganglia, ovum to ova)</a:t>
            </a:r>
          </a:p>
          <a:p>
            <a:pPr lvl="2">
              <a:spcBef>
                <a:spcPct val="35000"/>
              </a:spcBef>
            </a:pPr>
            <a:r>
              <a:rPr lang="en-US" altLang="en-US" i="1" dirty="0"/>
              <a:t>us</a:t>
            </a:r>
            <a:r>
              <a:rPr lang="en-US" altLang="en-US" dirty="0"/>
              <a:t> change to </a:t>
            </a:r>
            <a:r>
              <a:rPr lang="en-US" altLang="en-US" i="1" dirty="0"/>
              <a:t>i </a:t>
            </a:r>
            <a:r>
              <a:rPr lang="en-US" altLang="en-US" dirty="0"/>
              <a:t>(bronchus to bronchi)</a:t>
            </a:r>
          </a:p>
          <a:p>
            <a:pPr lvl="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nSpc>
                <a:spcPct val="85000"/>
              </a:lnSpc>
              <a:defRPr/>
            </a:pPr>
            <a:r>
              <a:rPr lang="en-US" altLang="en-US" dirty="0"/>
              <a:t>Special Word Parts </a:t>
            </a:r>
            <a:r>
              <a:rPr lang="en-US" altLang="en-US" sz="2000" b="0" dirty="0"/>
              <a:t>(1 of 4)</a:t>
            </a:r>
            <a:endParaRPr lang="en-US" altLang="en-US" sz="2800" b="0" dirty="0"/>
          </a:p>
        </p:txBody>
      </p:sp>
      <p:sp>
        <p:nvSpPr>
          <p:cNvPr id="27651" name="Content Placeholder 2"/>
          <p:cNvSpPr>
            <a:spLocks noGrp="1"/>
          </p:cNvSpPr>
          <p:nvPr>
            <p:ph idx="1"/>
          </p:nvPr>
        </p:nvSpPr>
        <p:spPr/>
        <p:txBody>
          <a:bodyPr rIns="228600"/>
          <a:lstStyle/>
          <a:p>
            <a:pPr>
              <a:spcBef>
                <a:spcPct val="35000"/>
              </a:spcBef>
            </a:pPr>
            <a:r>
              <a:rPr lang="en-US" altLang="en-US" dirty="0"/>
              <a:t>Prefixes can indicate:</a:t>
            </a:r>
          </a:p>
          <a:p>
            <a:pPr lvl="1">
              <a:spcBef>
                <a:spcPct val="35000"/>
              </a:spcBef>
            </a:pPr>
            <a:r>
              <a:rPr lang="en-US" altLang="en-US" dirty="0"/>
              <a:t>Numbers</a:t>
            </a:r>
          </a:p>
          <a:p>
            <a:pPr lvl="1">
              <a:spcBef>
                <a:spcPct val="35000"/>
              </a:spcBef>
            </a:pPr>
            <a:r>
              <a:rPr lang="en-US" altLang="en-US" dirty="0"/>
              <a:t>Colors</a:t>
            </a:r>
          </a:p>
          <a:p>
            <a:pPr lvl="1">
              <a:spcBef>
                <a:spcPct val="35000"/>
              </a:spcBef>
            </a:pPr>
            <a:r>
              <a:rPr lang="en-US" altLang="en-US" dirty="0"/>
              <a:t>Positions and directions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nSpc>
                <a:spcPct val="85000"/>
              </a:lnSpc>
              <a:defRPr/>
            </a:pPr>
            <a:r>
              <a:rPr lang="en-US" altLang="en-US" dirty="0"/>
              <a:t>Special Word Parts </a:t>
            </a:r>
            <a:r>
              <a:rPr lang="en-US" altLang="en-US" sz="2000" b="0" dirty="0"/>
              <a:t>(2 of 4)</a:t>
            </a:r>
            <a:endParaRPr lang="en-US" altLang="en-US" sz="2800" b="0" dirty="0"/>
          </a:p>
        </p:txBody>
      </p:sp>
      <p:sp>
        <p:nvSpPr>
          <p:cNvPr id="27651" name="Content Placeholder 2"/>
          <p:cNvSpPr>
            <a:spLocks noGrp="1"/>
          </p:cNvSpPr>
          <p:nvPr>
            <p:ph idx="1"/>
          </p:nvPr>
        </p:nvSpPr>
        <p:spPr/>
        <p:txBody>
          <a:bodyPr rIns="228600"/>
          <a:lstStyle/>
          <a:p>
            <a:pPr>
              <a:spcBef>
                <a:spcPct val="35000"/>
              </a:spcBef>
            </a:pPr>
            <a:r>
              <a:rPr lang="en-US" altLang="en-US" dirty="0"/>
              <a:t>Numbers</a:t>
            </a:r>
          </a:p>
          <a:p>
            <a:pPr lvl="1">
              <a:spcBef>
                <a:spcPct val="35000"/>
              </a:spcBef>
            </a:pPr>
            <a:r>
              <a:rPr lang="en-US" altLang="en-US" dirty="0"/>
              <a:t>Some prefixes indicate that a term involves a number or two (or more) parts or sides.</a:t>
            </a:r>
          </a:p>
          <a:p>
            <a:pPr lvl="2">
              <a:spcBef>
                <a:spcPct val="35000"/>
              </a:spcBef>
            </a:pPr>
            <a:r>
              <a:rPr lang="en-US" altLang="en-US" dirty="0"/>
              <a:t>Examples: </a:t>
            </a:r>
            <a:r>
              <a:rPr lang="en-US" altLang="en-US" i="1" dirty="0"/>
              <a:t>uni-</a:t>
            </a:r>
            <a:r>
              <a:rPr lang="en-US" altLang="en-US" dirty="0"/>
              <a:t>, </a:t>
            </a:r>
            <a:r>
              <a:rPr lang="en-US" altLang="en-US" i="1" dirty="0"/>
              <a:t>dipl-</a:t>
            </a:r>
            <a:r>
              <a:rPr lang="en-US" altLang="en-US" dirty="0"/>
              <a:t>, </a:t>
            </a:r>
            <a:r>
              <a:rPr lang="en-US" altLang="en-US" i="1" dirty="0"/>
              <a:t>null-</a:t>
            </a:r>
            <a:r>
              <a:rPr lang="en-US" altLang="en-US" dirty="0"/>
              <a:t>, </a:t>
            </a:r>
            <a:r>
              <a:rPr lang="en-US" altLang="en-US" i="1" dirty="0"/>
              <a:t>primi-</a:t>
            </a:r>
            <a:r>
              <a:rPr lang="en-US" altLang="en-US" dirty="0"/>
              <a:t>, </a:t>
            </a:r>
            <a:r>
              <a:rPr lang="en-US" altLang="en-US" i="1" dirty="0"/>
              <a:t>multi-</a:t>
            </a:r>
            <a:r>
              <a:rPr lang="en-US" altLang="en-US" dirty="0"/>
              <a:t>, </a:t>
            </a:r>
            <a:r>
              <a:rPr lang="en-US" altLang="en-US" i="1" dirty="0"/>
              <a:t>bi-</a:t>
            </a:r>
          </a:p>
          <a:p>
            <a:pPr lvl="1">
              <a:spcBef>
                <a:spcPct val="35000"/>
              </a:spcBef>
            </a:pPr>
            <a:endParaRPr lang="en-US" altLang="en-US" dirty="0"/>
          </a:p>
        </p:txBody>
      </p:sp>
    </p:spTree>
    <p:extLst>
      <p:ext uri="{BB962C8B-B14F-4D97-AF65-F5344CB8AC3E}">
        <p14:creationId xmlns:p14="http://schemas.microsoft.com/office/powerpoint/2010/main" val="2168291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nSpc>
                <a:spcPct val="85000"/>
              </a:lnSpc>
              <a:defRPr/>
            </a:pPr>
            <a:r>
              <a:rPr lang="en-US" altLang="en-US" dirty="0"/>
              <a:t>Special Word Parts </a:t>
            </a:r>
            <a:r>
              <a:rPr lang="en-US" altLang="en-US" sz="2000" b="0" dirty="0"/>
              <a:t>(3 of 4)</a:t>
            </a:r>
            <a:endParaRPr lang="en-US" altLang="en-US" sz="2800" b="0" dirty="0"/>
          </a:p>
        </p:txBody>
      </p:sp>
      <p:sp>
        <p:nvSpPr>
          <p:cNvPr id="27651" name="Content Placeholder 2"/>
          <p:cNvSpPr>
            <a:spLocks noGrp="1"/>
          </p:cNvSpPr>
          <p:nvPr>
            <p:ph idx="1"/>
          </p:nvPr>
        </p:nvSpPr>
        <p:spPr/>
        <p:txBody>
          <a:bodyPr rIns="228600"/>
          <a:lstStyle/>
          <a:p>
            <a:pPr>
              <a:spcBef>
                <a:spcPct val="35000"/>
              </a:spcBef>
            </a:pPr>
            <a:r>
              <a:rPr lang="en-US" altLang="en-US" dirty="0"/>
              <a:t>Colors</a:t>
            </a:r>
          </a:p>
          <a:p>
            <a:pPr lvl="1">
              <a:spcBef>
                <a:spcPct val="35000"/>
              </a:spcBef>
            </a:pPr>
            <a:r>
              <a:rPr lang="en-US" altLang="en-US" dirty="0"/>
              <a:t>Several word roots describe color.</a:t>
            </a:r>
          </a:p>
          <a:p>
            <a:pPr lvl="2">
              <a:spcBef>
                <a:spcPct val="35000"/>
              </a:spcBef>
            </a:pPr>
            <a:r>
              <a:rPr lang="en-US" altLang="en-US" dirty="0"/>
              <a:t>Examples: </a:t>
            </a:r>
            <a:r>
              <a:rPr lang="en-US" i="1" dirty="0"/>
              <a:t>cyan/o, leuk/o, erythr/o, cirrh/o, melan/o</a:t>
            </a:r>
            <a:endParaRPr lang="en-US" altLang="en-US" dirty="0"/>
          </a:p>
        </p:txBody>
      </p:sp>
    </p:spTree>
    <p:extLst>
      <p:ext uri="{BB962C8B-B14F-4D97-AF65-F5344CB8AC3E}">
        <p14:creationId xmlns:p14="http://schemas.microsoft.com/office/powerpoint/2010/main" val="334442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nSpc>
                <a:spcPct val="85000"/>
              </a:lnSpc>
              <a:defRPr/>
            </a:pPr>
            <a:r>
              <a:rPr lang="en-US" altLang="en-US" dirty="0"/>
              <a:t>Special Word Parts </a:t>
            </a:r>
            <a:r>
              <a:rPr lang="en-US" altLang="en-US" sz="2000" b="0" dirty="0"/>
              <a:t>(4 of 4)</a:t>
            </a:r>
            <a:endParaRPr lang="en-US" altLang="en-US" sz="2800" b="0" dirty="0"/>
          </a:p>
        </p:txBody>
      </p:sp>
      <p:sp>
        <p:nvSpPr>
          <p:cNvPr id="27651" name="Content Placeholder 2"/>
          <p:cNvSpPr>
            <a:spLocks noGrp="1"/>
          </p:cNvSpPr>
          <p:nvPr>
            <p:ph idx="1"/>
          </p:nvPr>
        </p:nvSpPr>
        <p:spPr/>
        <p:txBody>
          <a:bodyPr rIns="228600"/>
          <a:lstStyle/>
          <a:p>
            <a:pPr>
              <a:spcBef>
                <a:spcPct val="35000"/>
              </a:spcBef>
            </a:pPr>
            <a:r>
              <a:rPr lang="en-US" altLang="en-US" dirty="0"/>
              <a:t>Positions and directions</a:t>
            </a:r>
          </a:p>
          <a:p>
            <a:pPr lvl="1">
              <a:spcBef>
                <a:spcPct val="35000"/>
              </a:spcBef>
            </a:pPr>
            <a:r>
              <a:rPr lang="en-US" altLang="en-US" dirty="0"/>
              <a:t>Prefixes can describe a position, direction, or location.</a:t>
            </a:r>
          </a:p>
          <a:p>
            <a:pPr lvl="2">
              <a:spcBef>
                <a:spcPct val="35000"/>
              </a:spcBef>
            </a:pPr>
            <a:r>
              <a:rPr lang="en-US" altLang="en-US" dirty="0"/>
              <a:t>Examples: </a:t>
            </a:r>
            <a:r>
              <a:rPr lang="en-US" i="1" dirty="0"/>
              <a:t>ab-</a:t>
            </a:r>
            <a:r>
              <a:rPr lang="en-US" dirty="0"/>
              <a:t>, </a:t>
            </a:r>
            <a:r>
              <a:rPr lang="en-US" i="1" dirty="0"/>
              <a:t>ad-</a:t>
            </a:r>
            <a:r>
              <a:rPr lang="en-US" dirty="0"/>
              <a:t>, </a:t>
            </a:r>
            <a:r>
              <a:rPr lang="en-US" i="1" dirty="0"/>
              <a:t>de-</a:t>
            </a:r>
            <a:r>
              <a:rPr lang="en-US" dirty="0"/>
              <a:t>, </a:t>
            </a:r>
            <a:r>
              <a:rPr lang="en-US" i="1" dirty="0"/>
              <a:t>circum-</a:t>
            </a:r>
            <a:r>
              <a:rPr lang="en-US" dirty="0"/>
              <a:t>, </a:t>
            </a:r>
            <a:r>
              <a:rPr lang="en-US" i="1" dirty="0"/>
              <a:t>peri-</a:t>
            </a:r>
            <a:r>
              <a:rPr lang="en-US" dirty="0"/>
              <a:t>, </a:t>
            </a:r>
            <a:r>
              <a:rPr lang="en-US" i="1" dirty="0"/>
              <a:t>trans-</a:t>
            </a:r>
            <a:r>
              <a:rPr lang="en-US" dirty="0"/>
              <a:t>, </a:t>
            </a:r>
            <a:r>
              <a:rPr lang="en-US" i="1" dirty="0"/>
              <a:t>epi-</a:t>
            </a:r>
            <a:r>
              <a:rPr lang="en-US" dirty="0"/>
              <a:t>, </a:t>
            </a:r>
            <a:r>
              <a:rPr lang="en-US" i="1" dirty="0"/>
              <a:t>supra-</a:t>
            </a:r>
            <a:endParaRPr lang="en-US" altLang="en-US" dirty="0"/>
          </a:p>
        </p:txBody>
      </p:sp>
    </p:spTree>
    <p:extLst>
      <p:ext uri="{BB962C8B-B14F-4D97-AF65-F5344CB8AC3E}">
        <p14:creationId xmlns:p14="http://schemas.microsoft.com/office/powerpoint/2010/main" val="19650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effectLst/>
        </p:spPr>
        <p:txBody>
          <a:bodyPr/>
          <a:lstStyle/>
          <a:p>
            <a:pPr eaLnBrk="1" hangingPunct="1">
              <a:lnSpc>
                <a:spcPct val="85000"/>
              </a:lnSpc>
              <a:defRPr/>
            </a:pPr>
            <a:r>
              <a:rPr lang="en-US" altLang="en-US" dirty="0"/>
              <a:t>National EMS Education Standard Competencies </a:t>
            </a:r>
            <a:endParaRPr lang="en-US" altLang="en-US" b="0" dirty="0"/>
          </a:p>
        </p:txBody>
      </p:sp>
      <p:sp>
        <p:nvSpPr>
          <p:cNvPr id="6147" name="Rectangle 3"/>
          <p:cNvSpPr>
            <a:spLocks noGrp="1" noChangeArrowheads="1"/>
          </p:cNvSpPr>
          <p:nvPr>
            <p:ph idx="1"/>
          </p:nvPr>
        </p:nvSpPr>
        <p:spPr/>
        <p:txBody>
          <a:bodyPr rIns="228600"/>
          <a:lstStyle/>
          <a:p>
            <a:pPr marL="0" indent="0" eaLnBrk="1" hangingPunct="1">
              <a:buFontTx/>
              <a:buNone/>
            </a:pPr>
            <a:r>
              <a:rPr lang="en-US" altLang="en-US" b="1" dirty="0"/>
              <a:t>Medical Terminology</a:t>
            </a:r>
          </a:p>
          <a:p>
            <a:pPr marL="0" indent="0" eaLnBrk="1" hangingPunct="1">
              <a:spcBef>
                <a:spcPct val="35000"/>
              </a:spcBef>
              <a:buFontTx/>
              <a:buNone/>
            </a:pPr>
            <a:r>
              <a:rPr lang="en-US" altLang="en-US" dirty="0"/>
              <a:t>Uses foundational anatomical and medical terms and abbreviations in written and oral communication with colleagues and other health care professionals.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nSpc>
                <a:spcPct val="85000"/>
              </a:lnSpc>
              <a:defRPr/>
            </a:pPr>
            <a:r>
              <a:rPr lang="en-US" altLang="en-US" dirty="0"/>
              <a:t>Common Direction, Movement, and </a:t>
            </a:r>
            <a:br>
              <a:rPr lang="en-US" altLang="en-US" dirty="0"/>
            </a:br>
            <a:r>
              <a:rPr lang="en-US" altLang="en-US" dirty="0"/>
              <a:t>Position Terms </a:t>
            </a:r>
            <a:r>
              <a:rPr lang="en-US" altLang="en-US" sz="2000" b="0" dirty="0"/>
              <a:t>(1 of 15)</a:t>
            </a:r>
            <a:endParaRPr lang="en-US" altLang="en-US" sz="2800" b="0" dirty="0"/>
          </a:p>
        </p:txBody>
      </p:sp>
      <p:sp>
        <p:nvSpPr>
          <p:cNvPr id="28675" name="Content Placeholder 2"/>
          <p:cNvSpPr>
            <a:spLocks noGrp="1"/>
          </p:cNvSpPr>
          <p:nvPr>
            <p:ph idx="1"/>
          </p:nvPr>
        </p:nvSpPr>
        <p:spPr/>
        <p:txBody>
          <a:bodyPr rIns="228600"/>
          <a:lstStyle/>
          <a:p>
            <a:pPr>
              <a:spcBef>
                <a:spcPct val="35000"/>
              </a:spcBef>
            </a:pPr>
            <a:r>
              <a:rPr lang="en-US" altLang="en-US" dirty="0"/>
              <a:t>Directional terms</a:t>
            </a:r>
          </a:p>
          <a:p>
            <a:pPr lvl="1">
              <a:spcBef>
                <a:spcPct val="35000"/>
              </a:spcBef>
            </a:pPr>
            <a:r>
              <a:rPr lang="en-US" altLang="en-US" dirty="0"/>
              <a:t>Needed to discuss:</a:t>
            </a:r>
          </a:p>
          <a:p>
            <a:pPr lvl="2">
              <a:spcBef>
                <a:spcPct val="35000"/>
              </a:spcBef>
            </a:pPr>
            <a:r>
              <a:rPr lang="en-US" altLang="en-US" dirty="0"/>
              <a:t>Where an injury is located</a:t>
            </a:r>
          </a:p>
          <a:p>
            <a:pPr lvl="2">
              <a:spcBef>
                <a:spcPct val="35000"/>
              </a:spcBef>
            </a:pPr>
            <a:r>
              <a:rPr lang="en-US" altLang="en-US" dirty="0"/>
              <a:t>How pain radiates in the body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nSpc>
                <a:spcPct val="85000"/>
              </a:lnSpc>
              <a:defRPr/>
            </a:pPr>
            <a:r>
              <a:rPr lang="en-US" altLang="en-US" dirty="0"/>
              <a:t>Common Direction, Movement, and </a:t>
            </a:r>
            <a:br>
              <a:rPr lang="en-US" altLang="en-US" dirty="0"/>
            </a:br>
            <a:r>
              <a:rPr lang="en-US" altLang="en-US" dirty="0"/>
              <a:t>Position Terms </a:t>
            </a:r>
            <a:r>
              <a:rPr lang="en-US" altLang="en-US" sz="2000" b="0" dirty="0"/>
              <a:t>(2 of 15)</a:t>
            </a:r>
            <a:endParaRPr lang="en-US" altLang="en-US" sz="2800" b="0" dirty="0"/>
          </a:p>
        </p:txBody>
      </p:sp>
      <p:sp>
        <p:nvSpPr>
          <p:cNvPr id="28675" name="Content Placeholder 2"/>
          <p:cNvSpPr>
            <a:spLocks noGrp="1"/>
          </p:cNvSpPr>
          <p:nvPr>
            <p:ph idx="1"/>
          </p:nvPr>
        </p:nvSpPr>
        <p:spPr/>
        <p:txBody>
          <a:bodyPr rIns="228600"/>
          <a:lstStyle/>
          <a:p>
            <a:pPr>
              <a:spcBef>
                <a:spcPct val="35000"/>
              </a:spcBef>
            </a:pPr>
            <a:r>
              <a:rPr lang="en-US" altLang="en-US" dirty="0"/>
              <a:t>Some directional terms include:</a:t>
            </a:r>
          </a:p>
          <a:p>
            <a:pPr lvl="1">
              <a:spcBef>
                <a:spcPct val="35000"/>
              </a:spcBef>
            </a:pPr>
            <a:r>
              <a:rPr lang="en-US" altLang="en-US" dirty="0"/>
              <a:t>Right and left</a:t>
            </a:r>
          </a:p>
          <a:p>
            <a:pPr lvl="1">
              <a:spcBef>
                <a:spcPct val="35000"/>
              </a:spcBef>
            </a:pPr>
            <a:r>
              <a:rPr lang="en-US" altLang="en-US" dirty="0"/>
              <a:t>Superior and inferior</a:t>
            </a:r>
          </a:p>
          <a:p>
            <a:pPr lvl="1">
              <a:spcBef>
                <a:spcPct val="35000"/>
              </a:spcBef>
            </a:pPr>
            <a:r>
              <a:rPr lang="en-US" altLang="en-US" dirty="0"/>
              <a:t>Lateral and medial</a:t>
            </a:r>
          </a:p>
          <a:p>
            <a:pPr lvl="1">
              <a:spcBef>
                <a:spcPct val="35000"/>
              </a:spcBef>
            </a:pPr>
            <a:r>
              <a:rPr lang="en-US" altLang="en-US" dirty="0"/>
              <a:t>Proximal and distal</a:t>
            </a:r>
          </a:p>
          <a:p>
            <a:pPr lvl="1">
              <a:spcBef>
                <a:spcPct val="35000"/>
              </a:spcBef>
            </a:pPr>
            <a:r>
              <a:rPr lang="en-US" altLang="en-US" dirty="0"/>
              <a:t>Superficial and deep</a:t>
            </a:r>
          </a:p>
          <a:p>
            <a:pPr marL="457200" lvl="1" indent="0">
              <a:spcBef>
                <a:spcPct val="35000"/>
              </a:spcBef>
              <a:buNone/>
            </a:pPr>
            <a:endParaRPr lang="en-US" altLang="en-US" dirty="0"/>
          </a:p>
        </p:txBody>
      </p:sp>
    </p:spTree>
    <p:extLst>
      <p:ext uri="{BB962C8B-B14F-4D97-AF65-F5344CB8AC3E}">
        <p14:creationId xmlns:p14="http://schemas.microsoft.com/office/powerpoint/2010/main" val="2387618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nSpc>
                <a:spcPct val="85000"/>
              </a:lnSpc>
              <a:defRPr/>
            </a:pPr>
            <a:r>
              <a:rPr lang="en-US" altLang="en-US" dirty="0"/>
              <a:t>Common Direction, Movement, and </a:t>
            </a:r>
            <a:br>
              <a:rPr lang="en-US" altLang="en-US" dirty="0"/>
            </a:br>
            <a:r>
              <a:rPr lang="en-US" altLang="en-US" dirty="0"/>
              <a:t>Position Terms </a:t>
            </a:r>
            <a:r>
              <a:rPr lang="en-US" altLang="en-US" sz="2000" b="0" dirty="0"/>
              <a:t>(3 of 15)</a:t>
            </a:r>
            <a:endParaRPr lang="en-US" altLang="en-US" sz="2800" b="0" dirty="0"/>
          </a:p>
        </p:txBody>
      </p:sp>
      <p:sp>
        <p:nvSpPr>
          <p:cNvPr id="28675" name="Content Placeholder 2"/>
          <p:cNvSpPr>
            <a:spLocks noGrp="1"/>
          </p:cNvSpPr>
          <p:nvPr>
            <p:ph idx="1"/>
          </p:nvPr>
        </p:nvSpPr>
        <p:spPr/>
        <p:txBody>
          <a:bodyPr rIns="228600"/>
          <a:lstStyle/>
          <a:p>
            <a:pPr>
              <a:spcBef>
                <a:spcPct val="35000"/>
              </a:spcBef>
            </a:pPr>
            <a:r>
              <a:rPr lang="en-US" altLang="en-US" dirty="0"/>
              <a:t>Some directional terms include (cont’d):</a:t>
            </a:r>
          </a:p>
          <a:p>
            <a:pPr lvl="1">
              <a:spcBef>
                <a:spcPct val="35000"/>
              </a:spcBef>
            </a:pPr>
            <a:r>
              <a:rPr lang="en-US" altLang="en-US" dirty="0"/>
              <a:t>Ventral and dorsal</a:t>
            </a:r>
          </a:p>
          <a:p>
            <a:pPr lvl="1">
              <a:spcBef>
                <a:spcPct val="35000"/>
              </a:spcBef>
            </a:pPr>
            <a:r>
              <a:rPr lang="en-US" altLang="en-US" dirty="0"/>
              <a:t>Palmar and plantar</a:t>
            </a:r>
          </a:p>
          <a:p>
            <a:pPr lvl="1">
              <a:spcBef>
                <a:spcPct val="35000"/>
              </a:spcBef>
            </a:pPr>
            <a:r>
              <a:rPr lang="en-US" altLang="en-US" dirty="0"/>
              <a:t>Apex</a:t>
            </a:r>
          </a:p>
          <a:p>
            <a:pPr marL="457200" lvl="1" indent="0">
              <a:spcBef>
                <a:spcPct val="35000"/>
              </a:spcBef>
              <a:buNone/>
            </a:pPr>
            <a:endParaRPr lang="en-US" altLang="en-US" dirty="0"/>
          </a:p>
        </p:txBody>
      </p:sp>
    </p:spTree>
    <p:extLst>
      <p:ext uri="{BB962C8B-B14F-4D97-AF65-F5344CB8AC3E}">
        <p14:creationId xmlns:p14="http://schemas.microsoft.com/office/powerpoint/2010/main" val="99854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nSpc>
                <a:spcPct val="85000"/>
              </a:lnSpc>
              <a:defRPr/>
            </a:pPr>
            <a:r>
              <a:rPr lang="en-US" altLang="en-US" dirty="0"/>
              <a:t>Common Direction, Movement, and </a:t>
            </a:r>
            <a:br>
              <a:rPr lang="en-US" altLang="en-US" dirty="0"/>
            </a:br>
            <a:r>
              <a:rPr lang="en-US" altLang="en-US" dirty="0"/>
              <a:t>Position Terms </a:t>
            </a:r>
            <a:r>
              <a:rPr lang="en-US" altLang="en-US" sz="2000" b="0" dirty="0"/>
              <a:t>(4 of 15)</a:t>
            </a:r>
            <a:endParaRPr lang="en-US" altLang="en-US" sz="2800" b="0" dirty="0"/>
          </a:p>
        </p:txBody>
      </p:sp>
      <p:sp>
        <p:nvSpPr>
          <p:cNvPr id="28675" name="Content Placeholder 2"/>
          <p:cNvSpPr>
            <a:spLocks noGrp="1"/>
          </p:cNvSpPr>
          <p:nvPr>
            <p:ph idx="1"/>
          </p:nvPr>
        </p:nvSpPr>
        <p:spPr/>
        <p:txBody>
          <a:bodyPr rIns="228600"/>
          <a:lstStyle/>
          <a:p>
            <a:pPr>
              <a:spcBef>
                <a:spcPct val="35000"/>
              </a:spcBef>
            </a:pPr>
            <a:r>
              <a:rPr lang="en-US" altLang="en-US" dirty="0"/>
              <a:t>Superior and inferior</a:t>
            </a:r>
          </a:p>
          <a:p>
            <a:pPr lvl="1">
              <a:spcBef>
                <a:spcPct val="35000"/>
              </a:spcBef>
            </a:pPr>
            <a:r>
              <a:rPr lang="en-US" altLang="en-US" dirty="0"/>
              <a:t>Superior</a:t>
            </a:r>
          </a:p>
          <a:p>
            <a:pPr lvl="2">
              <a:spcBef>
                <a:spcPct val="35000"/>
              </a:spcBef>
            </a:pPr>
            <a:r>
              <a:rPr lang="en-US" altLang="en-US" dirty="0"/>
              <a:t>Nearer to the head </a:t>
            </a:r>
          </a:p>
          <a:p>
            <a:pPr lvl="1">
              <a:spcBef>
                <a:spcPct val="35000"/>
              </a:spcBef>
            </a:pPr>
            <a:r>
              <a:rPr lang="en-US" altLang="en-US" dirty="0"/>
              <a:t>Inferior</a:t>
            </a:r>
          </a:p>
          <a:p>
            <a:pPr lvl="2">
              <a:spcBef>
                <a:spcPct val="35000"/>
              </a:spcBef>
            </a:pPr>
            <a:r>
              <a:rPr lang="en-US" altLang="en-US" dirty="0"/>
              <a:t>Nearer to the feet </a:t>
            </a:r>
          </a:p>
          <a:p>
            <a:pPr lvl="1">
              <a:spcBef>
                <a:spcPct val="35000"/>
              </a:spcBef>
            </a:pPr>
            <a:r>
              <a:rPr lang="en-US" altLang="en-US" dirty="0"/>
              <a:t>Terms describe the relationship of one structure to another.</a:t>
            </a:r>
          </a:p>
          <a:p>
            <a:pPr lvl="2">
              <a:spcBef>
                <a:spcPct val="35000"/>
              </a:spcBef>
            </a:pPr>
            <a:r>
              <a:rPr lang="en-US" altLang="en-US" dirty="0"/>
              <a:t>Example: The knee is superior to the foot and inferior to the pelvis.</a:t>
            </a:r>
          </a:p>
          <a:p>
            <a:pPr lvl="2">
              <a:spcBef>
                <a:spcPct val="35000"/>
              </a:spcBef>
            </a:pPr>
            <a:endParaRPr lang="en-US" altLang="en-US" dirty="0"/>
          </a:p>
          <a:p>
            <a:pPr lvl="2">
              <a:spcBef>
                <a:spcPct val="35000"/>
              </a:spcBef>
            </a:pPr>
            <a:endParaRPr lang="en-US" altLang="en-US" dirty="0"/>
          </a:p>
          <a:p>
            <a:pPr marL="457200" lvl="1" indent="0">
              <a:spcBef>
                <a:spcPct val="35000"/>
              </a:spcBef>
              <a:buNone/>
            </a:pPr>
            <a:endParaRPr lang="en-US" altLang="en-US" dirty="0"/>
          </a:p>
        </p:txBody>
      </p:sp>
    </p:spTree>
    <p:extLst>
      <p:ext uri="{BB962C8B-B14F-4D97-AF65-F5344CB8AC3E}">
        <p14:creationId xmlns:p14="http://schemas.microsoft.com/office/powerpoint/2010/main" val="229739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nSpc>
                <a:spcPct val="85000"/>
              </a:lnSpc>
              <a:defRPr/>
            </a:pPr>
            <a:r>
              <a:rPr lang="en-US" altLang="en-US" dirty="0"/>
              <a:t>Common Direction, Movement, and </a:t>
            </a:r>
            <a:br>
              <a:rPr lang="en-US" altLang="en-US" dirty="0"/>
            </a:br>
            <a:r>
              <a:rPr lang="en-US" altLang="en-US" dirty="0"/>
              <a:t>Position Terms </a:t>
            </a:r>
            <a:r>
              <a:rPr lang="en-US" altLang="en-US" sz="2000" b="0" dirty="0"/>
              <a:t>(5 of 15)</a:t>
            </a:r>
            <a:endParaRPr lang="en-US" altLang="en-US" sz="2800" b="0" dirty="0"/>
          </a:p>
        </p:txBody>
      </p:sp>
      <p:sp>
        <p:nvSpPr>
          <p:cNvPr id="28675" name="Content Placeholder 2"/>
          <p:cNvSpPr>
            <a:spLocks noGrp="1"/>
          </p:cNvSpPr>
          <p:nvPr>
            <p:ph idx="1"/>
          </p:nvPr>
        </p:nvSpPr>
        <p:spPr/>
        <p:txBody>
          <a:bodyPr rIns="228600"/>
          <a:lstStyle/>
          <a:p>
            <a:pPr>
              <a:spcBef>
                <a:spcPct val="35000"/>
              </a:spcBef>
            </a:pPr>
            <a:r>
              <a:rPr lang="en-US" altLang="en-US" dirty="0"/>
              <a:t>Lateral and medial</a:t>
            </a:r>
          </a:p>
          <a:p>
            <a:pPr lvl="1">
              <a:spcBef>
                <a:spcPct val="35000"/>
              </a:spcBef>
            </a:pPr>
            <a:r>
              <a:rPr lang="en-US" altLang="en-US" dirty="0"/>
              <a:t>Lateral (outer)</a:t>
            </a:r>
          </a:p>
          <a:p>
            <a:pPr lvl="2">
              <a:spcBef>
                <a:spcPct val="35000"/>
              </a:spcBef>
            </a:pPr>
            <a:r>
              <a:rPr lang="en-US" altLang="en-US" dirty="0"/>
              <a:t>Body parts that lie farther from the midline</a:t>
            </a:r>
          </a:p>
          <a:p>
            <a:pPr lvl="1">
              <a:spcBef>
                <a:spcPct val="35000"/>
              </a:spcBef>
            </a:pPr>
            <a:r>
              <a:rPr lang="en-US" altLang="en-US" dirty="0"/>
              <a:t>Medial (inner)</a:t>
            </a:r>
          </a:p>
          <a:p>
            <a:pPr lvl="2">
              <a:spcBef>
                <a:spcPct val="35000"/>
              </a:spcBef>
            </a:pPr>
            <a:r>
              <a:rPr lang="en-US" altLang="en-US" dirty="0"/>
              <a:t>Body parts that lie closer to the midline</a:t>
            </a:r>
          </a:p>
          <a:p>
            <a:pPr marL="914400" lvl="2" indent="0">
              <a:spcBef>
                <a:spcPct val="35000"/>
              </a:spcBef>
              <a:buNone/>
            </a:pPr>
            <a:endParaRPr lang="en-US" altLang="en-US" dirty="0"/>
          </a:p>
          <a:p>
            <a:pPr lvl="1">
              <a:spcBef>
                <a:spcPct val="35000"/>
              </a:spcBef>
            </a:pPr>
            <a:endParaRPr lang="en-US" altLang="en-US" dirty="0"/>
          </a:p>
          <a:p>
            <a:pPr>
              <a:spcBef>
                <a:spcPct val="35000"/>
              </a:spcBef>
            </a:pPr>
            <a:endParaRPr lang="en-US" altLang="en-US" dirty="0"/>
          </a:p>
          <a:p>
            <a:pPr lvl="2">
              <a:spcBef>
                <a:spcPct val="35000"/>
              </a:spcBef>
            </a:pPr>
            <a:endParaRPr lang="en-US" altLang="en-US" dirty="0"/>
          </a:p>
          <a:p>
            <a:pPr lvl="2">
              <a:spcBef>
                <a:spcPct val="35000"/>
              </a:spcBef>
            </a:pPr>
            <a:endParaRPr lang="en-US" altLang="en-US" dirty="0"/>
          </a:p>
          <a:p>
            <a:pPr marL="457200" lvl="1" indent="0">
              <a:spcBef>
                <a:spcPct val="35000"/>
              </a:spcBef>
              <a:buNone/>
            </a:pPr>
            <a:endParaRPr lang="en-US" altLang="en-US" dirty="0"/>
          </a:p>
        </p:txBody>
      </p:sp>
    </p:spTree>
    <p:extLst>
      <p:ext uri="{BB962C8B-B14F-4D97-AF65-F5344CB8AC3E}">
        <p14:creationId xmlns:p14="http://schemas.microsoft.com/office/powerpoint/2010/main" val="1323253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nSpc>
                <a:spcPct val="85000"/>
              </a:lnSpc>
              <a:defRPr/>
            </a:pPr>
            <a:r>
              <a:rPr lang="en-US" altLang="en-US" dirty="0"/>
              <a:t>Common Direction, Movement, and </a:t>
            </a:r>
            <a:br>
              <a:rPr lang="en-US" altLang="en-US" dirty="0"/>
            </a:br>
            <a:r>
              <a:rPr lang="en-US" altLang="en-US" dirty="0"/>
              <a:t>Position Terms </a:t>
            </a:r>
            <a:r>
              <a:rPr lang="en-US" altLang="en-US" sz="2000" b="0" dirty="0"/>
              <a:t>(6 of 15)</a:t>
            </a:r>
            <a:endParaRPr lang="en-US" altLang="en-US" sz="2800" b="0" dirty="0"/>
          </a:p>
        </p:txBody>
      </p:sp>
      <p:sp>
        <p:nvSpPr>
          <p:cNvPr id="28675" name="Content Placeholder 2"/>
          <p:cNvSpPr>
            <a:spLocks noGrp="1"/>
          </p:cNvSpPr>
          <p:nvPr>
            <p:ph idx="1"/>
          </p:nvPr>
        </p:nvSpPr>
        <p:spPr/>
        <p:txBody>
          <a:bodyPr rIns="228600"/>
          <a:lstStyle/>
          <a:p>
            <a:pPr>
              <a:spcBef>
                <a:spcPct val="35000"/>
              </a:spcBef>
            </a:pPr>
            <a:r>
              <a:rPr lang="en-US" altLang="en-US" dirty="0"/>
              <a:t>Proximal and distal</a:t>
            </a:r>
          </a:p>
          <a:p>
            <a:pPr lvl="1">
              <a:spcBef>
                <a:spcPct val="35000"/>
              </a:spcBef>
            </a:pPr>
            <a:r>
              <a:rPr lang="en-US" altLang="en-US" dirty="0"/>
              <a:t>Describe the relationship of any two structures on an extremity</a:t>
            </a:r>
          </a:p>
          <a:p>
            <a:pPr lvl="2">
              <a:spcBef>
                <a:spcPct val="35000"/>
              </a:spcBef>
            </a:pPr>
            <a:r>
              <a:rPr lang="en-US" altLang="en-US" dirty="0"/>
              <a:t>Proximal: Closer to the trunk</a:t>
            </a:r>
          </a:p>
          <a:p>
            <a:pPr lvl="2">
              <a:spcBef>
                <a:spcPct val="35000"/>
              </a:spcBef>
            </a:pPr>
            <a:r>
              <a:rPr lang="en-US" altLang="en-US" dirty="0"/>
              <a:t>Distal: Farther from the trunk/nearer to the free end of the extremity</a:t>
            </a:r>
          </a:p>
          <a:p>
            <a:pPr marL="1371600" lvl="3" indent="0">
              <a:spcBef>
                <a:spcPct val="35000"/>
              </a:spcBef>
              <a:buNone/>
            </a:pPr>
            <a:endParaRPr lang="en-US" altLang="en-US" dirty="0"/>
          </a:p>
          <a:p>
            <a:pPr lvl="2">
              <a:spcBef>
                <a:spcPct val="35000"/>
              </a:spcBef>
            </a:pPr>
            <a:endParaRPr lang="en-US" altLang="en-US" dirty="0"/>
          </a:p>
          <a:p>
            <a:pPr lvl="1">
              <a:spcBef>
                <a:spcPct val="35000"/>
              </a:spcBef>
            </a:pPr>
            <a:endParaRPr lang="en-US" altLang="en-US" dirty="0"/>
          </a:p>
          <a:p>
            <a:pPr>
              <a:spcBef>
                <a:spcPct val="35000"/>
              </a:spcBef>
            </a:pPr>
            <a:endParaRPr lang="en-US" altLang="en-US" dirty="0"/>
          </a:p>
          <a:p>
            <a:pPr lvl="2">
              <a:spcBef>
                <a:spcPct val="35000"/>
              </a:spcBef>
            </a:pPr>
            <a:endParaRPr lang="en-US" altLang="en-US" dirty="0"/>
          </a:p>
          <a:p>
            <a:pPr lvl="2">
              <a:spcBef>
                <a:spcPct val="35000"/>
              </a:spcBef>
            </a:pPr>
            <a:endParaRPr lang="en-US" altLang="en-US" dirty="0"/>
          </a:p>
          <a:p>
            <a:pPr marL="457200" lvl="1" indent="0">
              <a:spcBef>
                <a:spcPct val="35000"/>
              </a:spcBef>
              <a:buNone/>
            </a:pPr>
            <a:endParaRPr lang="en-US" altLang="en-US" dirty="0"/>
          </a:p>
        </p:txBody>
      </p:sp>
    </p:spTree>
    <p:extLst>
      <p:ext uri="{BB962C8B-B14F-4D97-AF65-F5344CB8AC3E}">
        <p14:creationId xmlns:p14="http://schemas.microsoft.com/office/powerpoint/2010/main" val="16732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nSpc>
                <a:spcPct val="85000"/>
              </a:lnSpc>
              <a:defRPr/>
            </a:pPr>
            <a:r>
              <a:rPr lang="en-US" altLang="en-US" dirty="0"/>
              <a:t>Common Direction, Movement, and </a:t>
            </a:r>
            <a:br>
              <a:rPr lang="en-US" altLang="en-US" dirty="0"/>
            </a:br>
            <a:r>
              <a:rPr lang="en-US" altLang="en-US" dirty="0"/>
              <a:t>Position Terms </a:t>
            </a:r>
            <a:r>
              <a:rPr lang="en-US" altLang="en-US" sz="2000" b="0" dirty="0"/>
              <a:t>(7 of 15)</a:t>
            </a:r>
            <a:endParaRPr lang="en-US" altLang="en-US" sz="2800" b="0" dirty="0"/>
          </a:p>
        </p:txBody>
      </p:sp>
      <p:sp>
        <p:nvSpPr>
          <p:cNvPr id="28675" name="Content Placeholder 2"/>
          <p:cNvSpPr>
            <a:spLocks noGrp="1"/>
          </p:cNvSpPr>
          <p:nvPr>
            <p:ph idx="1"/>
          </p:nvPr>
        </p:nvSpPr>
        <p:spPr/>
        <p:txBody>
          <a:bodyPr rIns="228600"/>
          <a:lstStyle/>
          <a:p>
            <a:pPr>
              <a:spcBef>
                <a:spcPct val="35000"/>
              </a:spcBef>
            </a:pPr>
            <a:r>
              <a:rPr lang="en-US" altLang="en-US" dirty="0"/>
              <a:t>Superficial and deep</a:t>
            </a:r>
          </a:p>
          <a:p>
            <a:pPr lvl="1">
              <a:spcBef>
                <a:spcPct val="35000"/>
              </a:spcBef>
            </a:pPr>
            <a:r>
              <a:rPr lang="en-US" altLang="en-US" dirty="0"/>
              <a:t>Superficial</a:t>
            </a:r>
          </a:p>
          <a:p>
            <a:pPr lvl="2">
              <a:spcBef>
                <a:spcPct val="35000"/>
              </a:spcBef>
            </a:pPr>
            <a:r>
              <a:rPr lang="en-US" altLang="en-US" dirty="0"/>
              <a:t>Means closer to or on the skin</a:t>
            </a:r>
          </a:p>
          <a:p>
            <a:pPr lvl="1">
              <a:spcBef>
                <a:spcPct val="35000"/>
              </a:spcBef>
            </a:pPr>
            <a:r>
              <a:rPr lang="en-US" altLang="en-US" dirty="0"/>
              <a:t>Deep</a:t>
            </a:r>
          </a:p>
          <a:p>
            <a:pPr lvl="2">
              <a:spcBef>
                <a:spcPct val="35000"/>
              </a:spcBef>
            </a:pPr>
            <a:r>
              <a:rPr lang="en-US" altLang="en-US" dirty="0"/>
              <a:t>Means farther inside the body/tissue, and away from the skin</a:t>
            </a:r>
          </a:p>
        </p:txBody>
      </p:sp>
    </p:spTree>
    <p:extLst>
      <p:ext uri="{BB962C8B-B14F-4D97-AF65-F5344CB8AC3E}">
        <p14:creationId xmlns:p14="http://schemas.microsoft.com/office/powerpoint/2010/main" val="158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nSpc>
                <a:spcPct val="85000"/>
              </a:lnSpc>
              <a:defRPr/>
            </a:pPr>
            <a:r>
              <a:rPr lang="en-US" altLang="en-US" dirty="0"/>
              <a:t>Common Direction, Movement, and </a:t>
            </a:r>
            <a:br>
              <a:rPr lang="en-US" altLang="en-US" dirty="0"/>
            </a:br>
            <a:r>
              <a:rPr lang="en-US" altLang="en-US" dirty="0"/>
              <a:t>Position Terms </a:t>
            </a:r>
            <a:r>
              <a:rPr lang="en-US" altLang="en-US" sz="2000" b="0" dirty="0"/>
              <a:t>(8 of 15)</a:t>
            </a:r>
            <a:endParaRPr lang="en-US" altLang="en-US" sz="2800" b="0" dirty="0"/>
          </a:p>
        </p:txBody>
      </p:sp>
      <p:sp>
        <p:nvSpPr>
          <p:cNvPr id="28675" name="Content Placeholder 2"/>
          <p:cNvSpPr>
            <a:spLocks noGrp="1"/>
          </p:cNvSpPr>
          <p:nvPr>
            <p:ph idx="1"/>
          </p:nvPr>
        </p:nvSpPr>
        <p:spPr/>
        <p:txBody>
          <a:bodyPr rIns="228600"/>
          <a:lstStyle/>
          <a:p>
            <a:pPr>
              <a:spcBef>
                <a:spcPct val="35000"/>
              </a:spcBef>
            </a:pPr>
            <a:r>
              <a:rPr lang="en-US" altLang="en-US" dirty="0"/>
              <a:t>Ventral and dorsal</a:t>
            </a:r>
          </a:p>
          <a:p>
            <a:pPr lvl="1">
              <a:spcBef>
                <a:spcPct val="35000"/>
              </a:spcBef>
            </a:pPr>
            <a:r>
              <a:rPr lang="en-US" altLang="en-US" dirty="0"/>
              <a:t>Ventral</a:t>
            </a:r>
          </a:p>
          <a:p>
            <a:pPr lvl="2">
              <a:spcBef>
                <a:spcPct val="35000"/>
              </a:spcBef>
            </a:pPr>
            <a:r>
              <a:rPr lang="en-US" altLang="en-US" dirty="0"/>
              <a:t>Refers to the belly side of the body, or the anterior surface of the body</a:t>
            </a:r>
          </a:p>
          <a:p>
            <a:pPr lvl="1">
              <a:spcBef>
                <a:spcPct val="35000"/>
              </a:spcBef>
            </a:pPr>
            <a:r>
              <a:rPr lang="en-US" altLang="en-US" dirty="0"/>
              <a:t>Dorsal</a:t>
            </a:r>
          </a:p>
          <a:p>
            <a:pPr lvl="2">
              <a:spcBef>
                <a:spcPct val="35000"/>
              </a:spcBef>
            </a:pPr>
            <a:r>
              <a:rPr lang="en-US" altLang="en-US" dirty="0"/>
              <a:t>Refers to the spinal side of the body, or the posterior surface of the body</a:t>
            </a:r>
          </a:p>
          <a:p>
            <a:pPr lvl="2">
              <a:spcBef>
                <a:spcPct val="35000"/>
              </a:spcBef>
            </a:pPr>
            <a:r>
              <a:rPr lang="en-US" altLang="en-US" dirty="0"/>
              <a:t>Posterior surface of the body (</a:t>
            </a:r>
            <a:r>
              <a:rPr lang="en-US" altLang="en-US" dirty="0" err="1"/>
              <a:t>eg</a:t>
            </a:r>
            <a:r>
              <a:rPr lang="en-US" altLang="en-US" dirty="0"/>
              <a:t>, dorsal fin of a dolphin)</a:t>
            </a:r>
          </a:p>
        </p:txBody>
      </p:sp>
    </p:spTree>
    <p:extLst>
      <p:ext uri="{BB962C8B-B14F-4D97-AF65-F5344CB8AC3E}">
        <p14:creationId xmlns:p14="http://schemas.microsoft.com/office/powerpoint/2010/main" val="3080539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nSpc>
                <a:spcPct val="85000"/>
              </a:lnSpc>
              <a:defRPr/>
            </a:pPr>
            <a:r>
              <a:rPr lang="en-US" altLang="en-US" dirty="0"/>
              <a:t>Common Direction, Movement, and </a:t>
            </a:r>
            <a:br>
              <a:rPr lang="en-US" altLang="en-US" dirty="0"/>
            </a:br>
            <a:r>
              <a:rPr lang="en-US" altLang="en-US" dirty="0"/>
              <a:t>Position Terms </a:t>
            </a:r>
            <a:r>
              <a:rPr lang="en-US" altLang="en-US" sz="2000" b="0" dirty="0"/>
              <a:t>(9 of 15)</a:t>
            </a:r>
            <a:endParaRPr lang="en-US" altLang="en-US" sz="2800" b="0" dirty="0"/>
          </a:p>
        </p:txBody>
      </p:sp>
      <p:sp>
        <p:nvSpPr>
          <p:cNvPr id="28675" name="Content Placeholder 2"/>
          <p:cNvSpPr>
            <a:spLocks noGrp="1"/>
          </p:cNvSpPr>
          <p:nvPr>
            <p:ph idx="1"/>
          </p:nvPr>
        </p:nvSpPr>
        <p:spPr/>
        <p:txBody>
          <a:bodyPr rIns="228600"/>
          <a:lstStyle/>
          <a:p>
            <a:pPr>
              <a:spcBef>
                <a:spcPct val="35000"/>
              </a:spcBef>
            </a:pPr>
            <a:r>
              <a:rPr lang="en-US" altLang="en-US" dirty="0"/>
              <a:t>Ventral and dorsal (cont’d)</a:t>
            </a:r>
          </a:p>
          <a:p>
            <a:pPr lvl="1">
              <a:spcBef>
                <a:spcPct val="35000"/>
              </a:spcBef>
            </a:pPr>
            <a:r>
              <a:rPr lang="en-US" altLang="en-US" dirty="0"/>
              <a:t>More commonly used terms are:</a:t>
            </a:r>
          </a:p>
          <a:p>
            <a:pPr lvl="2">
              <a:spcBef>
                <a:spcPct val="35000"/>
              </a:spcBef>
            </a:pPr>
            <a:r>
              <a:rPr lang="en-US" altLang="en-US" dirty="0"/>
              <a:t>Anterior: front surface of the body</a:t>
            </a:r>
          </a:p>
          <a:p>
            <a:pPr lvl="2">
              <a:spcBef>
                <a:spcPct val="35000"/>
              </a:spcBef>
            </a:pPr>
            <a:r>
              <a:rPr lang="en-US" altLang="en-US" dirty="0"/>
              <a:t>Posterior: back surface of the body</a:t>
            </a:r>
          </a:p>
        </p:txBody>
      </p:sp>
    </p:spTree>
    <p:extLst>
      <p:ext uri="{BB962C8B-B14F-4D97-AF65-F5344CB8AC3E}">
        <p14:creationId xmlns:p14="http://schemas.microsoft.com/office/powerpoint/2010/main" val="2297764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nSpc>
                <a:spcPct val="85000"/>
              </a:lnSpc>
              <a:defRPr/>
            </a:pPr>
            <a:r>
              <a:rPr lang="en-US" altLang="en-US" dirty="0"/>
              <a:t>Common Direction, Movement, and </a:t>
            </a:r>
            <a:br>
              <a:rPr lang="en-US" altLang="en-US" dirty="0"/>
            </a:br>
            <a:r>
              <a:rPr lang="en-US" altLang="en-US" dirty="0"/>
              <a:t>Position Terms </a:t>
            </a:r>
            <a:r>
              <a:rPr lang="en-US" altLang="en-US" sz="2000" b="0" dirty="0"/>
              <a:t>(10 of 15)</a:t>
            </a:r>
            <a:endParaRPr lang="en-US" altLang="en-US" sz="2800" b="0" dirty="0"/>
          </a:p>
        </p:txBody>
      </p:sp>
      <p:sp>
        <p:nvSpPr>
          <p:cNvPr id="28675" name="Content Placeholder 2"/>
          <p:cNvSpPr>
            <a:spLocks noGrp="1"/>
          </p:cNvSpPr>
          <p:nvPr>
            <p:ph idx="1"/>
          </p:nvPr>
        </p:nvSpPr>
        <p:spPr/>
        <p:txBody>
          <a:bodyPr rIns="228600"/>
          <a:lstStyle/>
          <a:p>
            <a:pPr>
              <a:spcBef>
                <a:spcPct val="35000"/>
              </a:spcBef>
            </a:pPr>
            <a:r>
              <a:rPr lang="en-US" altLang="en-US" dirty="0"/>
              <a:t>Palmar and plantar</a:t>
            </a:r>
          </a:p>
          <a:p>
            <a:pPr lvl="1">
              <a:spcBef>
                <a:spcPct val="35000"/>
              </a:spcBef>
            </a:pPr>
            <a:r>
              <a:rPr lang="en-US" altLang="en-US" dirty="0"/>
              <a:t>Palmar surface</a:t>
            </a:r>
          </a:p>
          <a:p>
            <a:pPr lvl="2">
              <a:spcBef>
                <a:spcPct val="35000"/>
              </a:spcBef>
            </a:pPr>
            <a:r>
              <a:rPr lang="en-US" altLang="en-US" dirty="0"/>
              <a:t>Front region of the hand (the palm)</a:t>
            </a:r>
          </a:p>
          <a:p>
            <a:pPr lvl="1">
              <a:spcBef>
                <a:spcPct val="35000"/>
              </a:spcBef>
            </a:pPr>
            <a:r>
              <a:rPr lang="en-US" altLang="en-US" dirty="0"/>
              <a:t>Plantar surface</a:t>
            </a:r>
          </a:p>
          <a:p>
            <a:pPr lvl="2">
              <a:spcBef>
                <a:spcPct val="35000"/>
              </a:spcBef>
            </a:pPr>
            <a:r>
              <a:rPr lang="en-US" altLang="en-US" dirty="0"/>
              <a:t>Bottom of the foot</a:t>
            </a:r>
          </a:p>
        </p:txBody>
      </p:sp>
    </p:spTree>
    <p:extLst>
      <p:ext uri="{BB962C8B-B14F-4D97-AF65-F5344CB8AC3E}">
        <p14:creationId xmlns:p14="http://schemas.microsoft.com/office/powerpoint/2010/main" val="507361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118051"/>
            <a:ext cx="12192000" cy="1002089"/>
          </a:xfrm>
        </p:spPr>
        <p:txBody>
          <a:bodyPr/>
          <a:lstStyle/>
          <a:p>
            <a:pPr>
              <a:lnSpc>
                <a:spcPct val="85000"/>
              </a:lnSpc>
              <a:defRPr/>
            </a:pPr>
            <a:r>
              <a:rPr lang="en-US" altLang="en-US" dirty="0"/>
              <a:t>Introduction </a:t>
            </a:r>
            <a:r>
              <a:rPr lang="en-US" altLang="en-US" sz="2000" b="0" dirty="0"/>
              <a:t>(1 of 2)</a:t>
            </a:r>
            <a:endParaRPr lang="en-US" altLang="en-US" sz="2800" b="0" dirty="0"/>
          </a:p>
        </p:txBody>
      </p:sp>
      <p:sp>
        <p:nvSpPr>
          <p:cNvPr id="10243" name="Content Placeholder 2"/>
          <p:cNvSpPr>
            <a:spLocks noGrp="1"/>
          </p:cNvSpPr>
          <p:nvPr>
            <p:ph idx="1"/>
          </p:nvPr>
        </p:nvSpPr>
        <p:spPr/>
        <p:txBody>
          <a:bodyPr rIns="228600"/>
          <a:lstStyle/>
          <a:p>
            <a:pPr>
              <a:spcBef>
                <a:spcPct val="35000"/>
              </a:spcBef>
            </a:pPr>
            <a:r>
              <a:rPr lang="en-US" altLang="en-US" dirty="0"/>
              <a:t>EMTs need a working knowledge of medical terminology.</a:t>
            </a:r>
          </a:p>
          <a:p>
            <a:pPr>
              <a:spcBef>
                <a:spcPct val="35000"/>
              </a:spcBef>
            </a:pPr>
            <a:r>
              <a:rPr lang="en-US" altLang="en-US" dirty="0"/>
              <a:t>They need to understand:</a:t>
            </a:r>
          </a:p>
          <a:p>
            <a:pPr lvl="1">
              <a:spcBef>
                <a:spcPct val="35000"/>
              </a:spcBef>
            </a:pPr>
            <a:r>
              <a:rPr lang="en-US" altLang="en-US" dirty="0"/>
              <a:t>Key terms</a:t>
            </a:r>
          </a:p>
          <a:p>
            <a:pPr lvl="1">
              <a:spcBef>
                <a:spcPct val="35000"/>
              </a:spcBef>
            </a:pPr>
            <a:r>
              <a:rPr lang="en-US" altLang="en-US" dirty="0"/>
              <a:t>Symbols</a:t>
            </a:r>
          </a:p>
          <a:p>
            <a:pPr lvl="1">
              <a:spcBef>
                <a:spcPct val="35000"/>
              </a:spcBef>
            </a:pPr>
            <a:r>
              <a:rPr lang="en-US" altLang="en-US" dirty="0"/>
              <a:t>Abbreviations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nSpc>
                <a:spcPct val="85000"/>
              </a:lnSpc>
              <a:defRPr/>
            </a:pPr>
            <a:r>
              <a:rPr lang="en-US" altLang="en-US" dirty="0"/>
              <a:t>Common Direction, Movement, and </a:t>
            </a:r>
            <a:br>
              <a:rPr lang="en-US" altLang="en-US" dirty="0"/>
            </a:br>
            <a:r>
              <a:rPr lang="en-US" altLang="en-US" dirty="0"/>
              <a:t>Position Terms </a:t>
            </a:r>
            <a:r>
              <a:rPr lang="en-US" altLang="en-US" sz="2000" b="0" dirty="0"/>
              <a:t>(11 of 15)</a:t>
            </a:r>
            <a:endParaRPr lang="en-US" altLang="en-US" sz="2800" b="0" dirty="0"/>
          </a:p>
        </p:txBody>
      </p:sp>
      <p:sp>
        <p:nvSpPr>
          <p:cNvPr id="28675" name="Content Placeholder 2"/>
          <p:cNvSpPr>
            <a:spLocks noGrp="1"/>
          </p:cNvSpPr>
          <p:nvPr>
            <p:ph idx="1"/>
          </p:nvPr>
        </p:nvSpPr>
        <p:spPr/>
        <p:txBody>
          <a:bodyPr rIns="228600"/>
          <a:lstStyle/>
          <a:p>
            <a:pPr>
              <a:spcBef>
                <a:spcPct val="35000"/>
              </a:spcBef>
            </a:pPr>
            <a:r>
              <a:rPr lang="en-US" altLang="en-US" dirty="0"/>
              <a:t>Apex (apices)</a:t>
            </a:r>
          </a:p>
          <a:p>
            <a:pPr lvl="1">
              <a:spcBef>
                <a:spcPct val="35000"/>
              </a:spcBef>
            </a:pPr>
            <a:r>
              <a:rPr lang="en-US" altLang="en-US" dirty="0"/>
              <a:t>Tip(s) of a structure</a:t>
            </a:r>
          </a:p>
          <a:p>
            <a:pPr lvl="1">
              <a:spcBef>
                <a:spcPct val="35000"/>
              </a:spcBef>
            </a:pPr>
            <a:r>
              <a:rPr lang="en-US" altLang="en-US" dirty="0"/>
              <a:t>Example: The apex of the heart is the bottom (inferior portion) of the ventricles.</a:t>
            </a:r>
          </a:p>
        </p:txBody>
      </p:sp>
    </p:spTree>
    <p:extLst>
      <p:ext uri="{BB962C8B-B14F-4D97-AF65-F5344CB8AC3E}">
        <p14:creationId xmlns:p14="http://schemas.microsoft.com/office/powerpoint/2010/main" val="2392477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nSpc>
                <a:spcPct val="85000"/>
              </a:lnSpc>
              <a:defRPr/>
            </a:pPr>
            <a:r>
              <a:rPr lang="en-US" altLang="en-US" dirty="0"/>
              <a:t>Common Direction, Movement, and </a:t>
            </a:r>
            <a:br>
              <a:rPr lang="en-US" altLang="en-US" dirty="0"/>
            </a:br>
            <a:r>
              <a:rPr lang="en-US" altLang="en-US" dirty="0"/>
              <a:t>Position Terms </a:t>
            </a:r>
            <a:r>
              <a:rPr lang="en-US" altLang="en-US" sz="2000" b="0" dirty="0"/>
              <a:t>(12 of 15)</a:t>
            </a:r>
            <a:endParaRPr lang="en-US" altLang="en-US" sz="2800" b="0" dirty="0"/>
          </a:p>
        </p:txBody>
      </p:sp>
      <p:sp>
        <p:nvSpPr>
          <p:cNvPr id="28675" name="Content Placeholder 2"/>
          <p:cNvSpPr>
            <a:spLocks noGrp="1"/>
          </p:cNvSpPr>
          <p:nvPr>
            <p:ph idx="1"/>
          </p:nvPr>
        </p:nvSpPr>
        <p:spPr/>
        <p:txBody>
          <a:bodyPr rIns="228600"/>
          <a:lstStyle/>
          <a:p>
            <a:pPr>
              <a:spcBef>
                <a:spcPct val="35000"/>
              </a:spcBef>
            </a:pPr>
            <a:r>
              <a:rPr lang="en-US" altLang="en-US" dirty="0"/>
              <a:t>Movement terms</a:t>
            </a:r>
          </a:p>
          <a:p>
            <a:pPr lvl="1">
              <a:spcBef>
                <a:spcPct val="35000"/>
              </a:spcBef>
            </a:pPr>
            <a:r>
              <a:rPr lang="en-US" altLang="en-US" dirty="0"/>
              <a:t>Flexion = bending of a joint</a:t>
            </a:r>
          </a:p>
          <a:p>
            <a:pPr lvl="1">
              <a:spcBef>
                <a:spcPct val="35000"/>
              </a:spcBef>
            </a:pPr>
            <a:r>
              <a:rPr lang="en-US" altLang="en-US" dirty="0"/>
              <a:t>Extension = straightening of a joint</a:t>
            </a:r>
          </a:p>
          <a:p>
            <a:pPr lvl="1">
              <a:spcBef>
                <a:spcPct val="35000"/>
              </a:spcBef>
            </a:pPr>
            <a:r>
              <a:rPr lang="en-US" altLang="en-US" dirty="0"/>
              <a:t>Adduction = motion toward the midline</a:t>
            </a:r>
          </a:p>
          <a:p>
            <a:pPr lvl="1">
              <a:spcBef>
                <a:spcPct val="35000"/>
              </a:spcBef>
            </a:pPr>
            <a:r>
              <a:rPr lang="en-US" altLang="en-US" dirty="0"/>
              <a:t>Abduction = motion away from the midline</a:t>
            </a:r>
          </a:p>
        </p:txBody>
      </p:sp>
    </p:spTree>
    <p:extLst>
      <p:ext uri="{BB962C8B-B14F-4D97-AF65-F5344CB8AC3E}">
        <p14:creationId xmlns:p14="http://schemas.microsoft.com/office/powerpoint/2010/main" val="90025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nSpc>
                <a:spcPct val="85000"/>
              </a:lnSpc>
              <a:defRPr/>
            </a:pPr>
            <a:r>
              <a:rPr lang="en-US" altLang="en-US" dirty="0"/>
              <a:t>Common Direction, Movement, and </a:t>
            </a:r>
            <a:br>
              <a:rPr lang="en-US" altLang="en-US" dirty="0"/>
            </a:br>
            <a:r>
              <a:rPr lang="en-US" altLang="en-US" dirty="0"/>
              <a:t>Position Terms </a:t>
            </a:r>
            <a:r>
              <a:rPr lang="en-US" altLang="en-US" sz="2000" b="0" dirty="0"/>
              <a:t>(13 of 15)</a:t>
            </a:r>
            <a:endParaRPr lang="en-US" altLang="en-US" sz="2800" b="0" dirty="0"/>
          </a:p>
        </p:txBody>
      </p:sp>
      <p:sp>
        <p:nvSpPr>
          <p:cNvPr id="28675" name="Content Placeholder 2"/>
          <p:cNvSpPr>
            <a:spLocks noGrp="1"/>
          </p:cNvSpPr>
          <p:nvPr>
            <p:ph idx="1"/>
          </p:nvPr>
        </p:nvSpPr>
        <p:spPr/>
        <p:txBody>
          <a:bodyPr rIns="228600"/>
          <a:lstStyle/>
          <a:p>
            <a:pPr>
              <a:spcBef>
                <a:spcPct val="35000"/>
              </a:spcBef>
            </a:pPr>
            <a:r>
              <a:rPr lang="en-US" altLang="en-US" dirty="0"/>
              <a:t>Other directional terms</a:t>
            </a:r>
          </a:p>
          <a:p>
            <a:pPr lvl="1">
              <a:spcBef>
                <a:spcPct val="35000"/>
              </a:spcBef>
            </a:pPr>
            <a:r>
              <a:rPr lang="en-US" altLang="en-US" dirty="0"/>
              <a:t>Bilateral = both sides of midline</a:t>
            </a:r>
          </a:p>
          <a:p>
            <a:pPr lvl="2">
              <a:spcBef>
                <a:spcPct val="35000"/>
              </a:spcBef>
            </a:pPr>
            <a:r>
              <a:rPr lang="en-US" altLang="en-US" dirty="0"/>
              <a:t>Structures inside the body also appear on both sides of midline </a:t>
            </a:r>
          </a:p>
          <a:p>
            <a:pPr lvl="1">
              <a:spcBef>
                <a:spcPct val="35000"/>
              </a:spcBef>
            </a:pPr>
            <a:r>
              <a:rPr lang="en-US" altLang="en-US" dirty="0"/>
              <a:t>Unilateral = only one side of the body</a:t>
            </a:r>
          </a:p>
        </p:txBody>
      </p:sp>
    </p:spTree>
    <p:extLst>
      <p:ext uri="{BB962C8B-B14F-4D97-AF65-F5344CB8AC3E}">
        <p14:creationId xmlns:p14="http://schemas.microsoft.com/office/powerpoint/2010/main" val="2503398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nSpc>
                <a:spcPct val="85000"/>
              </a:lnSpc>
              <a:defRPr/>
            </a:pPr>
            <a:r>
              <a:rPr lang="en-US" altLang="en-US" dirty="0"/>
              <a:t>Common Direction, Movement, and </a:t>
            </a:r>
            <a:br>
              <a:rPr lang="en-US" altLang="en-US" dirty="0"/>
            </a:br>
            <a:r>
              <a:rPr lang="en-US" altLang="en-US" dirty="0"/>
              <a:t>Position Terms </a:t>
            </a:r>
            <a:r>
              <a:rPr lang="en-US" altLang="en-US" sz="2000" b="0" dirty="0"/>
              <a:t>(14 of 15)</a:t>
            </a:r>
            <a:endParaRPr lang="en-US" altLang="en-US" sz="2800" b="0" dirty="0"/>
          </a:p>
        </p:txBody>
      </p:sp>
      <p:sp>
        <p:nvSpPr>
          <p:cNvPr id="28675" name="Content Placeholder 2"/>
          <p:cNvSpPr>
            <a:spLocks noGrp="1"/>
          </p:cNvSpPr>
          <p:nvPr>
            <p:ph idx="1"/>
          </p:nvPr>
        </p:nvSpPr>
        <p:spPr/>
        <p:txBody>
          <a:bodyPr rIns="228600"/>
          <a:lstStyle/>
          <a:p>
            <a:pPr>
              <a:spcBef>
                <a:spcPct val="35000"/>
              </a:spcBef>
            </a:pPr>
            <a:r>
              <a:rPr lang="en-US" altLang="en-US" dirty="0"/>
              <a:t>Anatomic positions</a:t>
            </a:r>
          </a:p>
          <a:p>
            <a:pPr lvl="1">
              <a:spcBef>
                <a:spcPct val="35000"/>
              </a:spcBef>
            </a:pPr>
            <a:r>
              <a:rPr lang="en-US" altLang="en-US" dirty="0"/>
              <a:t>Prone or supine</a:t>
            </a:r>
          </a:p>
          <a:p>
            <a:pPr lvl="2">
              <a:spcBef>
                <a:spcPct val="35000"/>
              </a:spcBef>
            </a:pPr>
            <a:r>
              <a:rPr lang="en-US" altLang="en-US" dirty="0"/>
              <a:t>Prone means lying face down.</a:t>
            </a:r>
          </a:p>
          <a:p>
            <a:pPr lvl="2">
              <a:spcBef>
                <a:spcPct val="35000"/>
              </a:spcBef>
            </a:pPr>
            <a:r>
              <a:rPr lang="en-US" altLang="en-US" dirty="0"/>
              <a:t>Supine means lying face up.</a:t>
            </a:r>
          </a:p>
          <a:p>
            <a:pPr lvl="1">
              <a:spcBef>
                <a:spcPct val="35000"/>
              </a:spcBef>
            </a:pPr>
            <a:r>
              <a:rPr lang="en-US" altLang="en-US" dirty="0"/>
              <a:t>Fowler position</a:t>
            </a:r>
          </a:p>
          <a:p>
            <a:pPr lvl="2">
              <a:spcBef>
                <a:spcPct val="35000"/>
              </a:spcBef>
            </a:pPr>
            <a:r>
              <a:rPr lang="en-US" altLang="en-US" dirty="0"/>
              <a:t>Semi-reclining with head elevated</a:t>
            </a:r>
          </a:p>
        </p:txBody>
      </p:sp>
    </p:spTree>
    <p:extLst>
      <p:ext uri="{BB962C8B-B14F-4D97-AF65-F5344CB8AC3E}">
        <p14:creationId xmlns:p14="http://schemas.microsoft.com/office/powerpoint/2010/main" val="28072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nSpc>
                <a:spcPct val="85000"/>
              </a:lnSpc>
              <a:defRPr/>
            </a:pPr>
            <a:r>
              <a:rPr lang="en-US" altLang="en-US" dirty="0"/>
              <a:t>Common Direction, Movement, and </a:t>
            </a:r>
            <a:br>
              <a:rPr lang="en-US" altLang="en-US" dirty="0"/>
            </a:br>
            <a:r>
              <a:rPr lang="en-US" altLang="en-US" dirty="0"/>
              <a:t>Position Terms </a:t>
            </a:r>
            <a:r>
              <a:rPr lang="en-US" altLang="en-US" sz="2000" b="0" dirty="0"/>
              <a:t>(15 of 15)</a:t>
            </a:r>
            <a:endParaRPr lang="en-US" altLang="en-US" sz="2800" b="0" dirty="0"/>
          </a:p>
        </p:txBody>
      </p:sp>
      <p:sp>
        <p:nvSpPr>
          <p:cNvPr id="28675" name="Content Placeholder 2"/>
          <p:cNvSpPr>
            <a:spLocks noGrp="1"/>
          </p:cNvSpPr>
          <p:nvPr>
            <p:ph idx="1"/>
          </p:nvPr>
        </p:nvSpPr>
        <p:spPr/>
        <p:txBody>
          <a:bodyPr rIns="228600"/>
          <a:lstStyle/>
          <a:p>
            <a:pPr>
              <a:spcBef>
                <a:spcPct val="35000"/>
              </a:spcBef>
            </a:pPr>
            <a:r>
              <a:rPr lang="en-US" altLang="en-US" dirty="0"/>
              <a:t>Anatomic positions (cont’d)</a:t>
            </a:r>
          </a:p>
          <a:p>
            <a:pPr lvl="1">
              <a:spcBef>
                <a:spcPct val="35000"/>
              </a:spcBef>
            </a:pPr>
            <a:r>
              <a:rPr lang="en-US" altLang="en-US" dirty="0"/>
              <a:t>Semi-Fowler</a:t>
            </a:r>
          </a:p>
          <a:p>
            <a:pPr lvl="2">
              <a:spcBef>
                <a:spcPct val="35000"/>
              </a:spcBef>
            </a:pPr>
            <a:r>
              <a:rPr lang="en-US" altLang="en-US" dirty="0"/>
              <a:t>Patient sits at a 45-degree angle.</a:t>
            </a:r>
          </a:p>
          <a:p>
            <a:pPr lvl="1">
              <a:spcBef>
                <a:spcPct val="35000"/>
              </a:spcBef>
            </a:pPr>
            <a:r>
              <a:rPr lang="en-US" altLang="en-US" dirty="0"/>
              <a:t>High-Fowler</a:t>
            </a:r>
          </a:p>
          <a:p>
            <a:pPr lvl="2">
              <a:spcBef>
                <a:spcPct val="35000"/>
              </a:spcBef>
            </a:pPr>
            <a:r>
              <a:rPr lang="en-US" altLang="en-US" dirty="0"/>
              <a:t>Patient sits at a 90-degree angle.</a:t>
            </a:r>
          </a:p>
        </p:txBody>
      </p:sp>
    </p:spTree>
    <p:extLst>
      <p:ext uri="{BB962C8B-B14F-4D97-AF65-F5344CB8AC3E}">
        <p14:creationId xmlns:p14="http://schemas.microsoft.com/office/powerpoint/2010/main" val="2297174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nSpc>
                <a:spcPct val="85000"/>
              </a:lnSpc>
              <a:defRPr/>
            </a:pPr>
            <a:r>
              <a:rPr lang="en-US" altLang="en-US" dirty="0"/>
              <a:t>Breaking Terms Apart </a:t>
            </a:r>
            <a:r>
              <a:rPr lang="en-US" altLang="en-US" sz="2000" b="0" dirty="0"/>
              <a:t>(1 of 5)</a:t>
            </a:r>
            <a:endParaRPr lang="en-US" altLang="en-US" sz="2800" b="0" dirty="0"/>
          </a:p>
        </p:txBody>
      </p:sp>
      <p:sp>
        <p:nvSpPr>
          <p:cNvPr id="36867" name="Content Placeholder 2"/>
          <p:cNvSpPr>
            <a:spLocks noGrp="1"/>
          </p:cNvSpPr>
          <p:nvPr>
            <p:ph idx="1"/>
          </p:nvPr>
        </p:nvSpPr>
        <p:spPr/>
        <p:txBody>
          <a:bodyPr rIns="228600"/>
          <a:lstStyle/>
          <a:p>
            <a:pPr>
              <a:spcBef>
                <a:spcPct val="35000"/>
              </a:spcBef>
            </a:pPr>
            <a:r>
              <a:rPr lang="en-US" altLang="en-US" dirty="0"/>
              <a:t>Use the meaning of parts to decipher the term.</a:t>
            </a:r>
          </a:p>
          <a:p>
            <a:pPr>
              <a:spcBef>
                <a:spcPct val="35000"/>
              </a:spcBef>
            </a:pPr>
            <a:r>
              <a:rPr lang="en-US" altLang="en-US" dirty="0"/>
              <a:t>Define in this order:</a:t>
            </a:r>
          </a:p>
          <a:p>
            <a:pPr lvl="1">
              <a:spcBef>
                <a:spcPct val="35000"/>
              </a:spcBef>
            </a:pPr>
            <a:r>
              <a:rPr lang="en-US" altLang="en-US" dirty="0"/>
              <a:t>The suffix</a:t>
            </a:r>
          </a:p>
          <a:p>
            <a:pPr lvl="1">
              <a:spcBef>
                <a:spcPct val="35000"/>
              </a:spcBef>
            </a:pPr>
            <a:r>
              <a:rPr lang="en-US" altLang="en-US" dirty="0"/>
              <a:t>The prefix</a:t>
            </a:r>
          </a:p>
          <a:p>
            <a:pPr lvl="1">
              <a:spcBef>
                <a:spcPct val="35000"/>
              </a:spcBef>
            </a:pPr>
            <a:r>
              <a:rPr lang="en-US" altLang="en-US" dirty="0"/>
              <a:t>The word root</a:t>
            </a:r>
          </a:p>
          <a:p>
            <a:pPr lvl="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nSpc>
                <a:spcPct val="85000"/>
              </a:lnSpc>
              <a:defRPr/>
            </a:pPr>
            <a:r>
              <a:rPr lang="en-US" altLang="en-US" dirty="0"/>
              <a:t>Breaking Terms Apart </a:t>
            </a:r>
            <a:r>
              <a:rPr lang="en-US" altLang="en-US" sz="2000" b="0" dirty="0"/>
              <a:t>(2 of 5)</a:t>
            </a:r>
            <a:endParaRPr lang="en-US" altLang="en-US" sz="2800" b="0" dirty="0"/>
          </a:p>
        </p:txBody>
      </p:sp>
      <p:sp>
        <p:nvSpPr>
          <p:cNvPr id="36867" name="Content Placeholder 2"/>
          <p:cNvSpPr>
            <a:spLocks noGrp="1"/>
          </p:cNvSpPr>
          <p:nvPr>
            <p:ph idx="1"/>
          </p:nvPr>
        </p:nvSpPr>
        <p:spPr/>
        <p:txBody>
          <a:bodyPr rIns="228600"/>
          <a:lstStyle/>
          <a:p>
            <a:pPr>
              <a:spcBef>
                <a:spcPct val="35000"/>
              </a:spcBef>
            </a:pPr>
            <a:r>
              <a:rPr lang="en-US" altLang="en-US" dirty="0"/>
              <a:t>Nephropathy</a:t>
            </a:r>
          </a:p>
          <a:p>
            <a:pPr lvl="1">
              <a:spcBef>
                <a:spcPct val="35000"/>
              </a:spcBef>
            </a:pPr>
            <a:r>
              <a:rPr lang="en-US" altLang="en-US" dirty="0"/>
              <a:t>nephr/o/pathy</a:t>
            </a:r>
          </a:p>
          <a:p>
            <a:pPr lvl="1">
              <a:spcBef>
                <a:spcPct val="35000"/>
              </a:spcBef>
            </a:pPr>
            <a:r>
              <a:rPr lang="en-US" altLang="en-US" dirty="0"/>
              <a:t>-pathy (means “disease”)</a:t>
            </a:r>
          </a:p>
          <a:p>
            <a:pPr lvl="1">
              <a:spcBef>
                <a:spcPct val="35000"/>
              </a:spcBef>
            </a:pPr>
            <a:r>
              <a:rPr lang="en-US" altLang="en-US" dirty="0"/>
              <a:t>o (combining form)</a:t>
            </a:r>
          </a:p>
          <a:p>
            <a:pPr lvl="1">
              <a:spcBef>
                <a:spcPct val="35000"/>
              </a:spcBef>
            </a:pPr>
            <a:r>
              <a:rPr lang="en-US" altLang="en-US" dirty="0"/>
              <a:t>nephr (meaning “kidney”)</a:t>
            </a:r>
          </a:p>
          <a:p>
            <a:pPr lvl="1">
              <a:spcBef>
                <a:spcPct val="35000"/>
              </a:spcBef>
            </a:pPr>
            <a:r>
              <a:rPr lang="en-US" altLang="en-US" dirty="0"/>
              <a:t>nephropathy = disease of the kidney</a:t>
            </a:r>
          </a:p>
          <a:p>
            <a:pPr lvl="1">
              <a:spcBef>
                <a:spcPct val="35000"/>
              </a:spcBef>
            </a:pPr>
            <a:endParaRPr lang="en-US" altLang="en-US" dirty="0"/>
          </a:p>
        </p:txBody>
      </p:sp>
    </p:spTree>
    <p:extLst>
      <p:ext uri="{BB962C8B-B14F-4D97-AF65-F5344CB8AC3E}">
        <p14:creationId xmlns:p14="http://schemas.microsoft.com/office/powerpoint/2010/main" val="1761493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nSpc>
                <a:spcPct val="85000"/>
              </a:lnSpc>
              <a:defRPr/>
            </a:pPr>
            <a:r>
              <a:rPr lang="en-US" altLang="en-US" dirty="0"/>
              <a:t>Breaking Terms Apart </a:t>
            </a:r>
            <a:r>
              <a:rPr lang="en-US" altLang="en-US" sz="2000" b="0" dirty="0"/>
              <a:t>(3 of 5)</a:t>
            </a:r>
            <a:endParaRPr lang="en-US" altLang="en-US" sz="2800" b="0" dirty="0"/>
          </a:p>
        </p:txBody>
      </p:sp>
      <p:sp>
        <p:nvSpPr>
          <p:cNvPr id="36867" name="Content Placeholder 2"/>
          <p:cNvSpPr>
            <a:spLocks noGrp="1"/>
          </p:cNvSpPr>
          <p:nvPr>
            <p:ph idx="1"/>
          </p:nvPr>
        </p:nvSpPr>
        <p:spPr/>
        <p:txBody>
          <a:bodyPr rIns="228600"/>
          <a:lstStyle/>
          <a:p>
            <a:pPr>
              <a:spcBef>
                <a:spcPct val="35000"/>
              </a:spcBef>
            </a:pPr>
            <a:r>
              <a:rPr lang="en-US" altLang="en-US" dirty="0"/>
              <a:t>Dysuria</a:t>
            </a:r>
          </a:p>
          <a:p>
            <a:pPr lvl="1">
              <a:spcBef>
                <a:spcPct val="35000"/>
              </a:spcBef>
            </a:pPr>
            <a:r>
              <a:rPr lang="en-US" altLang="en-US" dirty="0"/>
              <a:t>dys/ur/ia</a:t>
            </a:r>
          </a:p>
          <a:p>
            <a:pPr lvl="1">
              <a:spcBef>
                <a:spcPct val="35000"/>
              </a:spcBef>
            </a:pPr>
            <a:r>
              <a:rPr lang="en-US" altLang="en-US" dirty="0"/>
              <a:t>-ia (means “condition of”)</a:t>
            </a:r>
          </a:p>
          <a:p>
            <a:pPr lvl="1">
              <a:spcBef>
                <a:spcPct val="35000"/>
              </a:spcBef>
            </a:pPr>
            <a:r>
              <a:rPr lang="en-US" altLang="en-US" dirty="0"/>
              <a:t>dys- (means “difficult, painful, or abnormal”)</a:t>
            </a:r>
          </a:p>
          <a:p>
            <a:pPr lvl="1">
              <a:spcBef>
                <a:spcPct val="35000"/>
              </a:spcBef>
            </a:pPr>
            <a:r>
              <a:rPr lang="en-US" altLang="en-US" dirty="0"/>
              <a:t>ur (means “urine”)</a:t>
            </a:r>
          </a:p>
          <a:p>
            <a:pPr lvl="1">
              <a:spcBef>
                <a:spcPct val="35000"/>
              </a:spcBef>
            </a:pPr>
            <a:r>
              <a:rPr lang="en-US" altLang="en-US" dirty="0"/>
              <a:t>dysuria = painful urination</a:t>
            </a:r>
          </a:p>
        </p:txBody>
      </p:sp>
    </p:spTree>
    <p:extLst>
      <p:ext uri="{BB962C8B-B14F-4D97-AF65-F5344CB8AC3E}">
        <p14:creationId xmlns:p14="http://schemas.microsoft.com/office/powerpoint/2010/main" val="128687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nSpc>
                <a:spcPct val="85000"/>
              </a:lnSpc>
              <a:defRPr/>
            </a:pPr>
            <a:r>
              <a:rPr lang="en-US" altLang="en-US" dirty="0"/>
              <a:t>Breaking Terms Apart </a:t>
            </a:r>
            <a:r>
              <a:rPr lang="en-US" altLang="en-US" sz="2000" b="0" dirty="0"/>
              <a:t>(4 of 5)</a:t>
            </a:r>
            <a:endParaRPr lang="en-US" altLang="en-US" sz="2800" b="0" dirty="0"/>
          </a:p>
        </p:txBody>
      </p:sp>
      <p:sp>
        <p:nvSpPr>
          <p:cNvPr id="36867" name="Content Placeholder 2"/>
          <p:cNvSpPr>
            <a:spLocks noGrp="1"/>
          </p:cNvSpPr>
          <p:nvPr>
            <p:ph idx="1"/>
          </p:nvPr>
        </p:nvSpPr>
        <p:spPr/>
        <p:txBody>
          <a:bodyPr rIns="228600"/>
          <a:lstStyle/>
          <a:p>
            <a:pPr>
              <a:spcBef>
                <a:spcPct val="35000"/>
              </a:spcBef>
            </a:pPr>
            <a:r>
              <a:rPr lang="en-US" altLang="en-US" dirty="0"/>
              <a:t>Hyperemesis</a:t>
            </a:r>
          </a:p>
          <a:p>
            <a:pPr lvl="1">
              <a:spcBef>
                <a:spcPct val="35000"/>
              </a:spcBef>
            </a:pPr>
            <a:r>
              <a:rPr lang="en-US" altLang="en-US" dirty="0"/>
              <a:t>hyper/emesis</a:t>
            </a:r>
          </a:p>
          <a:p>
            <a:pPr lvl="1">
              <a:spcBef>
                <a:spcPct val="35000"/>
              </a:spcBef>
            </a:pPr>
            <a:r>
              <a:rPr lang="en-US" altLang="en-US" dirty="0"/>
              <a:t>hyper- (prefix meaning “excessive”)</a:t>
            </a:r>
          </a:p>
          <a:p>
            <a:pPr lvl="1">
              <a:spcBef>
                <a:spcPct val="35000"/>
              </a:spcBef>
            </a:pPr>
            <a:r>
              <a:rPr lang="en-US" altLang="en-US" dirty="0"/>
              <a:t>emesis (word root meaning “vomiting”)</a:t>
            </a:r>
          </a:p>
          <a:p>
            <a:pPr lvl="1">
              <a:spcBef>
                <a:spcPct val="35000"/>
              </a:spcBef>
            </a:pPr>
            <a:r>
              <a:rPr lang="en-US" altLang="en-US" dirty="0"/>
              <a:t>hyperemesis = excessive vomiting</a:t>
            </a:r>
          </a:p>
        </p:txBody>
      </p:sp>
    </p:spTree>
    <p:extLst>
      <p:ext uri="{BB962C8B-B14F-4D97-AF65-F5344CB8AC3E}">
        <p14:creationId xmlns:p14="http://schemas.microsoft.com/office/powerpoint/2010/main" val="1637784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nSpc>
                <a:spcPct val="85000"/>
              </a:lnSpc>
              <a:defRPr/>
            </a:pPr>
            <a:r>
              <a:rPr lang="en-US" altLang="en-US" dirty="0"/>
              <a:t>Breaking Terms Apart </a:t>
            </a:r>
            <a:r>
              <a:rPr lang="en-US" altLang="en-US" sz="2000" b="0" dirty="0"/>
              <a:t>(5 of 5)</a:t>
            </a:r>
            <a:endParaRPr lang="en-US" altLang="en-US" sz="2800" b="0" dirty="0"/>
          </a:p>
        </p:txBody>
      </p:sp>
      <p:sp>
        <p:nvSpPr>
          <p:cNvPr id="36867" name="Content Placeholder 2"/>
          <p:cNvSpPr>
            <a:spLocks noGrp="1"/>
          </p:cNvSpPr>
          <p:nvPr>
            <p:ph idx="1"/>
          </p:nvPr>
        </p:nvSpPr>
        <p:spPr/>
        <p:txBody>
          <a:bodyPr rIns="228600"/>
          <a:lstStyle/>
          <a:p>
            <a:pPr>
              <a:spcBef>
                <a:spcPct val="35000"/>
              </a:spcBef>
            </a:pPr>
            <a:r>
              <a:rPr lang="en-US" altLang="en-US" dirty="0"/>
              <a:t>Analgesic</a:t>
            </a:r>
          </a:p>
          <a:p>
            <a:pPr lvl="1">
              <a:spcBef>
                <a:spcPct val="35000"/>
              </a:spcBef>
            </a:pPr>
            <a:r>
              <a:rPr lang="en-US" altLang="en-US" dirty="0"/>
              <a:t>an/alges/ic</a:t>
            </a:r>
          </a:p>
          <a:p>
            <a:pPr lvl="1">
              <a:spcBef>
                <a:spcPct val="35000"/>
              </a:spcBef>
            </a:pPr>
            <a:r>
              <a:rPr lang="en-US" altLang="en-US" dirty="0"/>
              <a:t>-ic (suffix meaning “pertaining to”)</a:t>
            </a:r>
          </a:p>
          <a:p>
            <a:pPr lvl="1">
              <a:spcBef>
                <a:spcPct val="35000"/>
              </a:spcBef>
            </a:pPr>
            <a:r>
              <a:rPr lang="en-US" altLang="en-US" dirty="0"/>
              <a:t>-an (prefix meaning “without” or “absence of”)</a:t>
            </a:r>
          </a:p>
          <a:p>
            <a:pPr lvl="1">
              <a:spcBef>
                <a:spcPct val="35000"/>
              </a:spcBef>
            </a:pPr>
            <a:r>
              <a:rPr lang="en-US" altLang="en-US" dirty="0"/>
              <a:t>alges (word root meaning “pain”)</a:t>
            </a:r>
          </a:p>
          <a:p>
            <a:pPr lvl="1">
              <a:spcBef>
                <a:spcPct val="35000"/>
              </a:spcBef>
            </a:pPr>
            <a:r>
              <a:rPr lang="en-US" altLang="en-US" dirty="0"/>
              <a:t>analgesic = pertaining to no pain</a:t>
            </a:r>
          </a:p>
        </p:txBody>
      </p:sp>
    </p:spTree>
    <p:extLst>
      <p:ext uri="{BB962C8B-B14F-4D97-AF65-F5344CB8AC3E}">
        <p14:creationId xmlns:p14="http://schemas.microsoft.com/office/powerpoint/2010/main" val="4043518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1026"/>
          <p:cNvSpPr>
            <a:spLocks noGrp="1" noChangeArrowheads="1"/>
          </p:cNvSpPr>
          <p:nvPr>
            <p:ph type="title"/>
          </p:nvPr>
        </p:nvSpPr>
        <p:spPr/>
        <p:txBody>
          <a:bodyPr/>
          <a:lstStyle/>
          <a:p>
            <a:pPr>
              <a:lnSpc>
                <a:spcPct val="85000"/>
              </a:lnSpc>
              <a:defRPr/>
            </a:pPr>
            <a:r>
              <a:rPr lang="en-US" altLang="en-US" dirty="0"/>
              <a:t>Introduction </a:t>
            </a:r>
            <a:r>
              <a:rPr lang="en-US" altLang="en-US" sz="2000" b="0" dirty="0"/>
              <a:t>(2 of 2)</a:t>
            </a:r>
            <a:endParaRPr lang="en-US" altLang="en-US" sz="2800" b="0" dirty="0"/>
          </a:p>
        </p:txBody>
      </p:sp>
      <p:sp>
        <p:nvSpPr>
          <p:cNvPr id="11267" name="Rectangle 1027"/>
          <p:cNvSpPr>
            <a:spLocks noGrp="1" noChangeArrowheads="1"/>
          </p:cNvSpPr>
          <p:nvPr>
            <p:ph idx="1"/>
          </p:nvPr>
        </p:nvSpPr>
        <p:spPr/>
        <p:txBody>
          <a:bodyPr rIns="228600"/>
          <a:lstStyle/>
          <a:p>
            <a:pPr>
              <a:spcBef>
                <a:spcPct val="35000"/>
              </a:spcBef>
            </a:pPr>
            <a:r>
              <a:rPr lang="en-US" altLang="en-US" dirty="0"/>
              <a:t>Determine the meaning of an unknown word by:</a:t>
            </a:r>
          </a:p>
          <a:p>
            <a:pPr lvl="1">
              <a:spcBef>
                <a:spcPct val="35000"/>
              </a:spcBef>
            </a:pPr>
            <a:r>
              <a:rPr lang="en-US" altLang="en-US" dirty="0"/>
              <a:t>Understanding how terms are formed</a:t>
            </a:r>
          </a:p>
          <a:p>
            <a:pPr lvl="1">
              <a:spcBef>
                <a:spcPct val="35000"/>
              </a:spcBef>
            </a:pPr>
            <a:r>
              <a:rPr lang="en-US" altLang="en-US" dirty="0"/>
              <a:t>Learning the definitions for parts of a term</a:t>
            </a:r>
          </a:p>
          <a:p>
            <a:pPr>
              <a:spcBef>
                <a:spcPct val="35000"/>
              </a:spcBef>
            </a:pPr>
            <a:r>
              <a:rPr lang="en-US" altLang="en-US" dirty="0"/>
              <a:t>Understanding medical jargon leads to effective communication.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nSpc>
                <a:spcPct val="85000"/>
              </a:lnSpc>
              <a:defRPr/>
            </a:pPr>
            <a:r>
              <a:rPr lang="en-US" altLang="en-US" dirty="0"/>
              <a:t>Abbreviations, Acronyms, and Symbols </a:t>
            </a:r>
            <a:r>
              <a:rPr lang="en-US" altLang="en-US" sz="2000" b="0" dirty="0"/>
              <a:t>(1 of 3)</a:t>
            </a:r>
            <a:endParaRPr lang="en-US" altLang="en-US" sz="2800" b="0" dirty="0"/>
          </a:p>
        </p:txBody>
      </p:sp>
      <p:sp>
        <p:nvSpPr>
          <p:cNvPr id="36867" name="Content Placeholder 2"/>
          <p:cNvSpPr>
            <a:spLocks noGrp="1"/>
          </p:cNvSpPr>
          <p:nvPr>
            <p:ph idx="1"/>
          </p:nvPr>
        </p:nvSpPr>
        <p:spPr/>
        <p:txBody>
          <a:bodyPr rIns="228600"/>
          <a:lstStyle/>
          <a:p>
            <a:pPr>
              <a:spcBef>
                <a:spcPct val="35000"/>
              </a:spcBef>
            </a:pPr>
            <a:r>
              <a:rPr lang="en-US" altLang="en-US" dirty="0"/>
              <a:t>Shorthand used for communication</a:t>
            </a:r>
          </a:p>
          <a:p>
            <a:pPr lvl="1">
              <a:spcBef>
                <a:spcPct val="35000"/>
              </a:spcBef>
            </a:pPr>
            <a:r>
              <a:rPr lang="en-US" altLang="en-US" dirty="0"/>
              <a:t>Developed for speed</a:t>
            </a:r>
          </a:p>
          <a:p>
            <a:pPr lvl="2">
              <a:spcBef>
                <a:spcPct val="35000"/>
              </a:spcBef>
            </a:pPr>
            <a:r>
              <a:rPr lang="en-US" altLang="en-US" dirty="0"/>
              <a:t>Do not trade speed for accuracy</a:t>
            </a:r>
          </a:p>
          <a:p>
            <a:pPr lvl="2">
              <a:spcBef>
                <a:spcPct val="35000"/>
              </a:spcBef>
            </a:pPr>
            <a:r>
              <a:rPr lang="en-US" altLang="en-US" dirty="0"/>
              <a:t>Use only commonly understood acronyms and abbreviations to minimize errors</a:t>
            </a:r>
          </a:p>
          <a:p>
            <a:pPr lvl="2">
              <a:spcBef>
                <a:spcPct val="35000"/>
              </a:spcBef>
            </a:pPr>
            <a:r>
              <a:rPr lang="en-US" altLang="en-US" dirty="0"/>
              <a:t>Some agencies limit the use of abbreviations</a:t>
            </a:r>
          </a:p>
        </p:txBody>
      </p:sp>
    </p:spTree>
    <p:extLst>
      <p:ext uri="{BB962C8B-B14F-4D97-AF65-F5344CB8AC3E}">
        <p14:creationId xmlns:p14="http://schemas.microsoft.com/office/powerpoint/2010/main" val="4151022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nSpc>
                <a:spcPct val="85000"/>
              </a:lnSpc>
              <a:defRPr/>
            </a:pPr>
            <a:r>
              <a:rPr lang="en-US" altLang="en-US" dirty="0"/>
              <a:t>Abbreviations, Acronyms, and Symbols </a:t>
            </a:r>
            <a:r>
              <a:rPr lang="en-US" altLang="en-US" sz="2000" b="0" dirty="0"/>
              <a:t>(2 of 3)</a:t>
            </a:r>
            <a:endParaRPr lang="en-US" altLang="en-US" sz="2800" b="0" dirty="0"/>
          </a:p>
        </p:txBody>
      </p:sp>
      <p:sp>
        <p:nvSpPr>
          <p:cNvPr id="36867" name="Content Placeholder 2"/>
          <p:cNvSpPr>
            <a:spLocks noGrp="1"/>
          </p:cNvSpPr>
          <p:nvPr>
            <p:ph idx="1"/>
          </p:nvPr>
        </p:nvSpPr>
        <p:spPr/>
        <p:txBody>
          <a:bodyPr rIns="228600"/>
          <a:lstStyle/>
          <a:p>
            <a:pPr>
              <a:spcBef>
                <a:spcPct val="35000"/>
              </a:spcBef>
            </a:pPr>
            <a:r>
              <a:rPr lang="en-US" altLang="en-US" dirty="0"/>
              <a:t>Abbreviations</a:t>
            </a:r>
          </a:p>
          <a:p>
            <a:pPr lvl="1">
              <a:spcBef>
                <a:spcPct val="35000"/>
              </a:spcBef>
            </a:pPr>
            <a:r>
              <a:rPr lang="en-US" altLang="en-US" dirty="0"/>
              <a:t>Take the place of words to shorten notes/documentation</a:t>
            </a:r>
          </a:p>
          <a:p>
            <a:pPr lvl="1">
              <a:spcBef>
                <a:spcPct val="35000"/>
              </a:spcBef>
            </a:pPr>
            <a:r>
              <a:rPr lang="en-US" altLang="en-US" dirty="0"/>
              <a:t>Use only accepted ones to avoid confusion/errors.</a:t>
            </a:r>
          </a:p>
          <a:p>
            <a:pPr lvl="1">
              <a:spcBef>
                <a:spcPct val="35000"/>
              </a:spcBef>
            </a:pPr>
            <a:r>
              <a:rPr lang="en-US" altLang="en-US" dirty="0"/>
              <a:t>Be familiar with abbreviations in your service area.</a:t>
            </a:r>
          </a:p>
        </p:txBody>
      </p:sp>
    </p:spTree>
    <p:extLst>
      <p:ext uri="{BB962C8B-B14F-4D97-AF65-F5344CB8AC3E}">
        <p14:creationId xmlns:p14="http://schemas.microsoft.com/office/powerpoint/2010/main" val="579050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nSpc>
                <a:spcPct val="85000"/>
              </a:lnSpc>
              <a:defRPr/>
            </a:pPr>
            <a:r>
              <a:rPr lang="en-US" altLang="en-US" dirty="0"/>
              <a:t>Abbreviations, Acronyms, and Symbols </a:t>
            </a:r>
            <a:r>
              <a:rPr lang="en-US" altLang="en-US" sz="2000" b="0" dirty="0"/>
              <a:t>(3 of 3)</a:t>
            </a:r>
            <a:endParaRPr lang="en-US" altLang="en-US" sz="2800" b="0" dirty="0"/>
          </a:p>
        </p:txBody>
      </p:sp>
      <p:sp>
        <p:nvSpPr>
          <p:cNvPr id="36867" name="Content Placeholder 2"/>
          <p:cNvSpPr>
            <a:spLocks noGrp="1"/>
          </p:cNvSpPr>
          <p:nvPr>
            <p:ph idx="1"/>
          </p:nvPr>
        </p:nvSpPr>
        <p:spPr/>
        <p:txBody>
          <a:bodyPr rIns="228600"/>
          <a:lstStyle/>
          <a:p>
            <a:pPr>
              <a:spcBef>
                <a:spcPct val="35000"/>
              </a:spcBef>
            </a:pPr>
            <a:r>
              <a:rPr lang="en-US" altLang="en-US" dirty="0"/>
              <a:t>Symbols</a:t>
            </a:r>
          </a:p>
          <a:p>
            <a:pPr lvl="1">
              <a:spcBef>
                <a:spcPct val="35000"/>
              </a:spcBef>
            </a:pPr>
            <a:r>
              <a:rPr lang="en-US" altLang="en-US" dirty="0"/>
              <a:t>Sometimes used as a shortcut</a:t>
            </a:r>
          </a:p>
          <a:p>
            <a:pPr lvl="1">
              <a:spcBef>
                <a:spcPct val="35000"/>
              </a:spcBef>
            </a:pPr>
            <a:r>
              <a:rPr lang="en-US" altLang="en-US" dirty="0"/>
              <a:t>Use only accepted symbols to avoid confusion/errors.</a:t>
            </a:r>
          </a:p>
          <a:p>
            <a:pPr lvl="1">
              <a:spcBef>
                <a:spcPct val="35000"/>
              </a:spcBef>
            </a:pPr>
            <a:endParaRPr lang="en-US" altLang="en-US" dirty="0"/>
          </a:p>
        </p:txBody>
      </p:sp>
    </p:spTree>
    <p:extLst>
      <p:ext uri="{BB962C8B-B14F-4D97-AF65-F5344CB8AC3E}">
        <p14:creationId xmlns:p14="http://schemas.microsoft.com/office/powerpoint/2010/main" val="3630822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t>
            </a:r>
          </a:p>
        </p:txBody>
      </p:sp>
      <p:sp>
        <p:nvSpPr>
          <p:cNvPr id="3" name="Content Placeholder 2"/>
          <p:cNvSpPr>
            <a:spLocks noGrp="1"/>
          </p:cNvSpPr>
          <p:nvPr>
            <p:ph idx="1"/>
          </p:nvPr>
        </p:nvSpPr>
        <p:spPr/>
        <p:txBody>
          <a:bodyPr/>
          <a:lstStyle/>
          <a:p>
            <a:pPr marL="514350" indent="-514350">
              <a:buAutoNum type="arabicPeriod"/>
            </a:pPr>
            <a:r>
              <a:rPr lang="en-US" dirty="0"/>
              <a:t>Which of the following components of a medical term conveys its essential meaning?</a:t>
            </a:r>
          </a:p>
          <a:p>
            <a:pPr marL="914400" lvl="1" indent="-457200">
              <a:buAutoNum type="alphaUcPeriod"/>
            </a:pPr>
            <a:r>
              <a:rPr lang="en-US" dirty="0"/>
              <a:t>Prefix</a:t>
            </a:r>
          </a:p>
          <a:p>
            <a:pPr marL="914400" lvl="1" indent="-457200">
              <a:buAutoNum type="alphaUcPeriod"/>
            </a:pPr>
            <a:r>
              <a:rPr lang="en-US" dirty="0"/>
              <a:t>Suffix</a:t>
            </a:r>
          </a:p>
          <a:p>
            <a:pPr marL="914400" lvl="1" indent="-457200">
              <a:buAutoNum type="alphaUcPeriod"/>
            </a:pPr>
            <a:r>
              <a:rPr lang="en-US" dirty="0"/>
              <a:t>Word root</a:t>
            </a:r>
          </a:p>
          <a:p>
            <a:pPr marL="914400" lvl="1" indent="-457200">
              <a:buAutoNum type="alphaUcPeriod"/>
            </a:pPr>
            <a:r>
              <a:rPr lang="en-US" dirty="0"/>
              <a:t>Combining vowels</a:t>
            </a:r>
          </a:p>
        </p:txBody>
      </p:sp>
    </p:spTree>
    <p:extLst>
      <p:ext uri="{BB962C8B-B14F-4D97-AF65-F5344CB8AC3E}">
        <p14:creationId xmlns:p14="http://schemas.microsoft.com/office/powerpoint/2010/main" val="202598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t>
            </a:r>
          </a:p>
        </p:txBody>
      </p:sp>
      <p:sp>
        <p:nvSpPr>
          <p:cNvPr id="3" name="Content Placeholder 2"/>
          <p:cNvSpPr>
            <a:spLocks noGrp="1"/>
          </p:cNvSpPr>
          <p:nvPr>
            <p:ph idx="1"/>
          </p:nvPr>
        </p:nvSpPr>
        <p:spPr/>
        <p:txBody>
          <a:bodyPr/>
          <a:lstStyle/>
          <a:p>
            <a:pPr marL="0" indent="0">
              <a:buNone/>
            </a:pPr>
            <a:r>
              <a:rPr lang="en-US" b="1" dirty="0"/>
              <a:t>Answer:</a:t>
            </a:r>
            <a:r>
              <a:rPr lang="en-US" dirty="0"/>
              <a:t> </a:t>
            </a:r>
            <a:r>
              <a:rPr lang="en-US" b="1" dirty="0">
                <a:solidFill>
                  <a:srgbClr val="F37021"/>
                </a:solidFill>
              </a:rPr>
              <a:t>C</a:t>
            </a:r>
          </a:p>
          <a:p>
            <a:pPr marL="0" indent="0">
              <a:buNone/>
            </a:pPr>
            <a:r>
              <a:rPr lang="en-US" b="1" dirty="0"/>
              <a:t>Rationale: </a:t>
            </a:r>
            <a:r>
              <a:rPr lang="en-US" dirty="0"/>
              <a:t>The word root conveys the essential meaning of a medical term. The prefix usually describes location or intensity. The suffix will indicate a procedure, condition, disease, or part of speech. Combining vowels are used to connect a word to the suffix or word root. </a:t>
            </a:r>
            <a:endParaRPr lang="en-US" b="1" dirty="0"/>
          </a:p>
        </p:txBody>
      </p:sp>
    </p:spTree>
    <p:extLst>
      <p:ext uri="{BB962C8B-B14F-4D97-AF65-F5344CB8AC3E}">
        <p14:creationId xmlns:p14="http://schemas.microsoft.com/office/powerpoint/2010/main" val="432285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t>
            </a:r>
          </a:p>
        </p:txBody>
      </p:sp>
      <p:sp>
        <p:nvSpPr>
          <p:cNvPr id="3" name="Content Placeholder 2"/>
          <p:cNvSpPr>
            <a:spLocks noGrp="1"/>
          </p:cNvSpPr>
          <p:nvPr>
            <p:ph idx="1"/>
          </p:nvPr>
        </p:nvSpPr>
        <p:spPr>
          <a:xfrm>
            <a:off x="925830" y="1490870"/>
            <a:ext cx="10554970" cy="4699047"/>
          </a:xfrm>
        </p:spPr>
        <p:txBody>
          <a:bodyPr/>
          <a:lstStyle/>
          <a:p>
            <a:pPr marL="514350" indent="-514350">
              <a:buAutoNum type="arabicPeriod"/>
            </a:pPr>
            <a:r>
              <a:rPr lang="en-US" dirty="0"/>
              <a:t>Which of the following components of a medical term conveys its essential meaning?</a:t>
            </a:r>
          </a:p>
          <a:p>
            <a:pPr marL="914400" lvl="1" indent="-457200">
              <a:buAutoNum type="alphaUcPeriod"/>
            </a:pPr>
            <a:r>
              <a:rPr lang="en-US" dirty="0"/>
              <a:t>Prefix</a:t>
            </a:r>
          </a:p>
          <a:p>
            <a:pPr marL="457200" lvl="1" indent="0">
              <a:buNone/>
            </a:pPr>
            <a:r>
              <a:rPr lang="en-US" dirty="0"/>
              <a:t>	</a:t>
            </a:r>
            <a:r>
              <a:rPr lang="en-US" b="1" dirty="0"/>
              <a:t>Rationale:</a:t>
            </a:r>
            <a:r>
              <a:rPr lang="en-US" dirty="0"/>
              <a:t> </a:t>
            </a:r>
            <a:r>
              <a:rPr lang="en-US" dirty="0">
                <a:solidFill>
                  <a:srgbClr val="F37021"/>
                </a:solidFill>
              </a:rPr>
              <a:t>The prefix describes location or intensity.</a:t>
            </a:r>
          </a:p>
          <a:p>
            <a:pPr marL="457200" lvl="1" indent="0">
              <a:buNone/>
            </a:pPr>
            <a:r>
              <a:rPr lang="en-US" dirty="0"/>
              <a:t>B. 	Suffix</a:t>
            </a:r>
          </a:p>
          <a:p>
            <a:pPr marL="457200" lvl="1" indent="0">
              <a:buNone/>
            </a:pPr>
            <a:r>
              <a:rPr lang="en-US" dirty="0"/>
              <a:t> 	</a:t>
            </a:r>
            <a:r>
              <a:rPr lang="en-US" b="1" dirty="0"/>
              <a:t>Rationale: </a:t>
            </a:r>
            <a:r>
              <a:rPr lang="en-US" dirty="0">
                <a:solidFill>
                  <a:srgbClr val="F37021"/>
                </a:solidFill>
              </a:rPr>
              <a:t>The suffix indicates a procedure, condition, disease, or part of speech.</a:t>
            </a:r>
          </a:p>
          <a:p>
            <a:pPr marL="914400" lvl="1" indent="-457200">
              <a:buAutoNum type="alphaUcPeriod" startAt="3"/>
            </a:pPr>
            <a:r>
              <a:rPr lang="en-US" dirty="0"/>
              <a:t>Word root</a:t>
            </a:r>
          </a:p>
          <a:p>
            <a:pPr marL="800100" lvl="2" indent="0">
              <a:buNone/>
            </a:pPr>
            <a:r>
              <a:rPr lang="en-US" sz="2000" dirty="0"/>
              <a:t> </a:t>
            </a:r>
            <a:r>
              <a:rPr lang="en-US" sz="2000" b="1" dirty="0"/>
              <a:t>Rationale:</a:t>
            </a:r>
            <a:r>
              <a:rPr lang="en-US" sz="2000" dirty="0"/>
              <a:t> </a:t>
            </a:r>
            <a:r>
              <a:rPr lang="en-US" sz="2000" dirty="0">
                <a:solidFill>
                  <a:srgbClr val="F37021"/>
                </a:solidFill>
              </a:rPr>
              <a:t>Correct answer</a:t>
            </a:r>
          </a:p>
          <a:p>
            <a:pPr marL="914400" lvl="1" indent="-457200">
              <a:buAutoNum type="alphaUcPeriod" startAt="4"/>
            </a:pPr>
            <a:r>
              <a:rPr lang="en-US" dirty="0"/>
              <a:t>Combining vowels</a:t>
            </a:r>
          </a:p>
          <a:p>
            <a:pPr marL="914400" lvl="1" indent="-457200">
              <a:buNone/>
            </a:pPr>
            <a:r>
              <a:rPr lang="en-US" dirty="0"/>
              <a:t>	</a:t>
            </a:r>
            <a:r>
              <a:rPr lang="en-US" b="1" dirty="0"/>
              <a:t>Rationale:</a:t>
            </a:r>
            <a:r>
              <a:rPr lang="en-US" dirty="0"/>
              <a:t> </a:t>
            </a:r>
            <a:r>
              <a:rPr lang="en-US" dirty="0">
                <a:solidFill>
                  <a:srgbClr val="F37021"/>
                </a:solidFill>
              </a:rPr>
              <a:t>Combining vowels are used to connect a word to the suffix or other root word. </a:t>
            </a:r>
          </a:p>
        </p:txBody>
      </p:sp>
    </p:spTree>
    <p:extLst>
      <p:ext uri="{BB962C8B-B14F-4D97-AF65-F5344CB8AC3E}">
        <p14:creationId xmlns:p14="http://schemas.microsoft.com/office/powerpoint/2010/main" val="3913087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t>
            </a:r>
          </a:p>
        </p:txBody>
      </p:sp>
      <p:sp>
        <p:nvSpPr>
          <p:cNvPr id="3" name="Content Placeholder 2"/>
          <p:cNvSpPr>
            <a:spLocks noGrp="1"/>
          </p:cNvSpPr>
          <p:nvPr>
            <p:ph idx="1"/>
          </p:nvPr>
        </p:nvSpPr>
        <p:spPr/>
        <p:txBody>
          <a:bodyPr/>
          <a:lstStyle/>
          <a:p>
            <a:pPr marL="0" indent="0">
              <a:spcAft>
                <a:spcPts val="600"/>
              </a:spcAft>
              <a:buNone/>
            </a:pPr>
            <a:r>
              <a:rPr lang="en-US" dirty="0"/>
              <a:t>2.  Prefixes can indicate:</a:t>
            </a:r>
          </a:p>
          <a:p>
            <a:pPr marL="914400" lvl="1" indent="-457200">
              <a:buAutoNum type="alphaUcPeriod"/>
            </a:pPr>
            <a:r>
              <a:rPr lang="en-US" dirty="0"/>
              <a:t>color.</a:t>
            </a:r>
          </a:p>
          <a:p>
            <a:pPr marL="914400" lvl="1" indent="-457200">
              <a:buAutoNum type="alphaUcPeriod"/>
            </a:pPr>
            <a:r>
              <a:rPr lang="en-US" dirty="0"/>
              <a:t>conditions.</a:t>
            </a:r>
          </a:p>
          <a:p>
            <a:pPr marL="914400" lvl="1" indent="-457200">
              <a:buAutoNum type="alphaUcPeriod"/>
            </a:pPr>
            <a:r>
              <a:rPr lang="en-US" dirty="0"/>
              <a:t>body parts.</a:t>
            </a:r>
          </a:p>
          <a:p>
            <a:pPr marL="914400" lvl="1" indent="-457200">
              <a:buAutoNum type="alphaUcPeriod"/>
            </a:pPr>
            <a:r>
              <a:rPr lang="en-US" dirty="0"/>
              <a:t>procedures.</a:t>
            </a:r>
          </a:p>
          <a:p>
            <a:pPr marL="0" indent="0">
              <a:buNone/>
            </a:pPr>
            <a:r>
              <a:rPr lang="en-US" dirty="0"/>
              <a:t>	</a:t>
            </a:r>
          </a:p>
          <a:p>
            <a:endParaRPr lang="en-US" dirty="0"/>
          </a:p>
        </p:txBody>
      </p:sp>
    </p:spTree>
    <p:extLst>
      <p:ext uri="{BB962C8B-B14F-4D97-AF65-F5344CB8AC3E}">
        <p14:creationId xmlns:p14="http://schemas.microsoft.com/office/powerpoint/2010/main" val="3977622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t>
            </a:r>
          </a:p>
        </p:txBody>
      </p:sp>
      <p:sp>
        <p:nvSpPr>
          <p:cNvPr id="3" name="Content Placeholder 2"/>
          <p:cNvSpPr>
            <a:spLocks noGrp="1"/>
          </p:cNvSpPr>
          <p:nvPr>
            <p:ph idx="1"/>
          </p:nvPr>
        </p:nvSpPr>
        <p:spPr/>
        <p:txBody>
          <a:bodyPr/>
          <a:lstStyle/>
          <a:p>
            <a:pPr marL="0" indent="0">
              <a:buNone/>
            </a:pPr>
            <a:r>
              <a:rPr lang="en-US" b="1" dirty="0"/>
              <a:t>Answer:</a:t>
            </a:r>
            <a:r>
              <a:rPr lang="en-US" dirty="0"/>
              <a:t> </a:t>
            </a:r>
            <a:r>
              <a:rPr lang="en-US" b="1" dirty="0">
                <a:solidFill>
                  <a:srgbClr val="F37021"/>
                </a:solidFill>
              </a:rPr>
              <a:t>A</a:t>
            </a:r>
          </a:p>
          <a:p>
            <a:pPr marL="0" indent="0">
              <a:buNone/>
            </a:pPr>
            <a:r>
              <a:rPr lang="en-US" b="1" dirty="0"/>
              <a:t>Rationale: </a:t>
            </a:r>
            <a:r>
              <a:rPr lang="en-US" dirty="0"/>
              <a:t>Prefixes are used to indicate colors, numbers, position, or direction.</a:t>
            </a:r>
            <a:r>
              <a:rPr lang="en-US" b="1" dirty="0"/>
              <a:t> </a:t>
            </a:r>
            <a:r>
              <a:rPr lang="en-US" dirty="0"/>
              <a:t>Suffixes will indicate a procedure, condition, disease, or part of speech. Word roots will indicate specific body parts. </a:t>
            </a:r>
          </a:p>
          <a:p>
            <a:endParaRPr lang="en-US" dirty="0"/>
          </a:p>
        </p:txBody>
      </p:sp>
    </p:spTree>
    <p:extLst>
      <p:ext uri="{BB962C8B-B14F-4D97-AF65-F5344CB8AC3E}">
        <p14:creationId xmlns:p14="http://schemas.microsoft.com/office/powerpoint/2010/main" val="63858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t>
            </a:r>
          </a:p>
        </p:txBody>
      </p:sp>
      <p:sp>
        <p:nvSpPr>
          <p:cNvPr id="3" name="Content Placeholder 2"/>
          <p:cNvSpPr>
            <a:spLocks noGrp="1"/>
          </p:cNvSpPr>
          <p:nvPr>
            <p:ph idx="1"/>
          </p:nvPr>
        </p:nvSpPr>
        <p:spPr/>
        <p:txBody>
          <a:bodyPr/>
          <a:lstStyle/>
          <a:p>
            <a:pPr marL="0" indent="0">
              <a:spcAft>
                <a:spcPts val="600"/>
              </a:spcAft>
              <a:buNone/>
            </a:pPr>
            <a:r>
              <a:rPr lang="en-US" dirty="0"/>
              <a:t>2.  Prefixes can indicate:</a:t>
            </a:r>
          </a:p>
          <a:p>
            <a:pPr marL="914400" lvl="1" indent="-457200">
              <a:buAutoNum type="alphaUcPeriod"/>
            </a:pPr>
            <a:r>
              <a:rPr lang="en-US" dirty="0"/>
              <a:t>color.</a:t>
            </a:r>
          </a:p>
          <a:p>
            <a:pPr marL="914400" lvl="1" indent="-457200">
              <a:buNone/>
            </a:pPr>
            <a:r>
              <a:rPr lang="en-US" dirty="0"/>
              <a:t>	</a:t>
            </a:r>
            <a:r>
              <a:rPr lang="en-US" b="1" dirty="0"/>
              <a:t>Rationale:</a:t>
            </a:r>
            <a:r>
              <a:rPr lang="en-US" dirty="0"/>
              <a:t> </a:t>
            </a:r>
            <a:r>
              <a:rPr lang="en-US" dirty="0">
                <a:solidFill>
                  <a:srgbClr val="F37021"/>
                </a:solidFill>
              </a:rPr>
              <a:t>Correct answer</a:t>
            </a:r>
          </a:p>
          <a:p>
            <a:pPr marL="914400" lvl="1" indent="-457200">
              <a:buAutoNum type="alphaUcPeriod" startAt="2"/>
            </a:pPr>
            <a:r>
              <a:rPr lang="en-US" dirty="0"/>
              <a:t>conditions.</a:t>
            </a:r>
          </a:p>
          <a:p>
            <a:pPr marL="914400" lvl="2" indent="-457200" defTabSz="901700">
              <a:buNone/>
            </a:pPr>
            <a:r>
              <a:rPr lang="en-US" sz="2000" dirty="0"/>
              <a:t> 	</a:t>
            </a:r>
            <a:r>
              <a:rPr lang="en-US" sz="2000" b="1" dirty="0"/>
              <a:t>Rationale:</a:t>
            </a:r>
            <a:r>
              <a:rPr lang="en-US" sz="2000" dirty="0"/>
              <a:t> </a:t>
            </a:r>
            <a:r>
              <a:rPr lang="en-US" sz="2000" dirty="0">
                <a:solidFill>
                  <a:srgbClr val="F37021"/>
                </a:solidFill>
              </a:rPr>
              <a:t>Conditions are indicated by the suffix.</a:t>
            </a:r>
          </a:p>
          <a:p>
            <a:pPr marL="914400" lvl="1" indent="-457200">
              <a:buNone/>
            </a:pPr>
            <a:r>
              <a:rPr lang="en-US" dirty="0"/>
              <a:t>C. 	body parts.</a:t>
            </a:r>
          </a:p>
          <a:p>
            <a:pPr marL="914400" lvl="1" indent="-457200">
              <a:buNone/>
            </a:pPr>
            <a:r>
              <a:rPr lang="en-US" dirty="0"/>
              <a:t>	</a:t>
            </a:r>
            <a:r>
              <a:rPr lang="en-US" b="1" dirty="0"/>
              <a:t>Rationale:</a:t>
            </a:r>
            <a:r>
              <a:rPr lang="en-US" dirty="0"/>
              <a:t> </a:t>
            </a:r>
            <a:r>
              <a:rPr lang="en-US" dirty="0">
                <a:solidFill>
                  <a:srgbClr val="F37021"/>
                </a:solidFill>
              </a:rPr>
              <a:t>Body parts are indicated by the word root.</a:t>
            </a:r>
          </a:p>
          <a:p>
            <a:pPr marL="914400" lvl="1" indent="-457200">
              <a:buAutoNum type="alphaUcPeriod" startAt="4"/>
            </a:pPr>
            <a:r>
              <a:rPr lang="en-US" dirty="0"/>
              <a:t>procedures.</a:t>
            </a:r>
          </a:p>
          <a:p>
            <a:pPr marL="914400" lvl="2" indent="-457200">
              <a:buNone/>
            </a:pPr>
            <a:r>
              <a:rPr lang="en-US" sz="2000" dirty="0"/>
              <a:t> 	</a:t>
            </a:r>
            <a:r>
              <a:rPr lang="en-US" sz="2000" b="1" dirty="0"/>
              <a:t>Rationale:</a:t>
            </a:r>
            <a:r>
              <a:rPr lang="en-US" sz="2000" dirty="0"/>
              <a:t> </a:t>
            </a:r>
            <a:r>
              <a:rPr lang="en-US" sz="2000" dirty="0">
                <a:solidFill>
                  <a:srgbClr val="F37021"/>
                </a:solidFill>
              </a:rPr>
              <a:t>Procedures are indicated by the suffix. </a:t>
            </a:r>
          </a:p>
          <a:p>
            <a:pPr marL="889000" lvl="2" indent="-88900" defTabSz="901700">
              <a:buNone/>
            </a:pPr>
            <a:r>
              <a:rPr lang="en-US" sz="2000" dirty="0">
                <a:solidFill>
                  <a:srgbClr val="F37021"/>
                </a:solidFill>
              </a:rPr>
              <a:t> </a:t>
            </a:r>
          </a:p>
        </p:txBody>
      </p:sp>
    </p:spTree>
    <p:extLst>
      <p:ext uri="{BB962C8B-B14F-4D97-AF65-F5344CB8AC3E}">
        <p14:creationId xmlns:p14="http://schemas.microsoft.com/office/powerpoint/2010/main" val="145396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t>
            </a:r>
          </a:p>
        </p:txBody>
      </p:sp>
      <p:sp>
        <p:nvSpPr>
          <p:cNvPr id="3" name="Content Placeholder 2"/>
          <p:cNvSpPr>
            <a:spLocks noGrp="1"/>
          </p:cNvSpPr>
          <p:nvPr>
            <p:ph idx="1"/>
          </p:nvPr>
        </p:nvSpPr>
        <p:spPr/>
        <p:txBody>
          <a:bodyPr/>
          <a:lstStyle/>
          <a:p>
            <a:pPr marL="514350" indent="-514350">
              <a:spcAft>
                <a:spcPts val="600"/>
              </a:spcAft>
              <a:buAutoNum type="arabicPeriod" startAt="3"/>
            </a:pPr>
            <a:r>
              <a:rPr lang="en-US" dirty="0"/>
              <a:t>The plural form of the word bronchus is:</a:t>
            </a:r>
          </a:p>
          <a:p>
            <a:pPr marL="914400" lvl="1" indent="-457200">
              <a:buAutoNum type="alphaUcPeriod"/>
            </a:pPr>
            <a:r>
              <a:rPr lang="en-US" dirty="0"/>
              <a:t>bronchae.</a:t>
            </a:r>
          </a:p>
          <a:p>
            <a:pPr marL="914400" lvl="1" indent="-457200">
              <a:buAutoNum type="alphaUcPeriod"/>
            </a:pPr>
            <a:r>
              <a:rPr lang="en-US" dirty="0"/>
              <a:t>bronches.</a:t>
            </a:r>
          </a:p>
          <a:p>
            <a:pPr marL="914400" lvl="1" indent="-457200">
              <a:buAutoNum type="alphaUcPeriod"/>
            </a:pPr>
            <a:r>
              <a:rPr lang="en-US" dirty="0"/>
              <a:t>bronchices.</a:t>
            </a:r>
          </a:p>
          <a:p>
            <a:pPr marL="914400" lvl="1" indent="-457200">
              <a:buAutoNum type="alphaUcPeriod"/>
            </a:pPr>
            <a:r>
              <a:rPr lang="en-US" dirty="0"/>
              <a:t>bronchi.</a:t>
            </a:r>
          </a:p>
          <a:p>
            <a:endParaRPr lang="en-US" dirty="0"/>
          </a:p>
        </p:txBody>
      </p:sp>
    </p:spTree>
    <p:extLst>
      <p:ext uri="{BB962C8B-B14F-4D97-AF65-F5344CB8AC3E}">
        <p14:creationId xmlns:p14="http://schemas.microsoft.com/office/powerpoint/2010/main" val="573647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nSpc>
                <a:spcPct val="85000"/>
              </a:lnSpc>
              <a:defRPr/>
            </a:pPr>
            <a:r>
              <a:rPr lang="en-US" altLang="en-US" dirty="0"/>
              <a:t>Anatomy of a Medical Term </a:t>
            </a:r>
            <a:r>
              <a:rPr lang="en-US" altLang="en-US" sz="2000" b="0" dirty="0"/>
              <a:t>(1 of 9)</a:t>
            </a:r>
            <a:endParaRPr lang="en-US" altLang="en-US" sz="2800" b="0" dirty="0"/>
          </a:p>
        </p:txBody>
      </p:sp>
      <p:sp>
        <p:nvSpPr>
          <p:cNvPr id="13315" name="Content Placeholder 2"/>
          <p:cNvSpPr>
            <a:spLocks noGrp="1"/>
          </p:cNvSpPr>
          <p:nvPr>
            <p:ph idx="1"/>
          </p:nvPr>
        </p:nvSpPr>
        <p:spPr/>
        <p:txBody>
          <a:bodyPr rIns="228600"/>
          <a:lstStyle/>
          <a:p>
            <a:pPr>
              <a:spcBef>
                <a:spcPct val="35000"/>
              </a:spcBef>
            </a:pPr>
            <a:r>
              <a:rPr lang="en-US" altLang="en-US" dirty="0"/>
              <a:t>Medical terms are made of distinct parts that perform specific functions.</a:t>
            </a:r>
          </a:p>
          <a:p>
            <a:pPr>
              <a:spcBef>
                <a:spcPct val="35000"/>
              </a:spcBef>
            </a:pPr>
            <a:r>
              <a:rPr lang="en-US" altLang="en-US" dirty="0"/>
              <a:t>Changing or deleting any part can change the function (meaning) of a word.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t>
            </a:r>
          </a:p>
        </p:txBody>
      </p:sp>
      <p:sp>
        <p:nvSpPr>
          <p:cNvPr id="3" name="Content Placeholder 2"/>
          <p:cNvSpPr>
            <a:spLocks noGrp="1"/>
          </p:cNvSpPr>
          <p:nvPr>
            <p:ph idx="1"/>
          </p:nvPr>
        </p:nvSpPr>
        <p:spPr/>
        <p:txBody>
          <a:bodyPr/>
          <a:lstStyle/>
          <a:p>
            <a:pPr marL="0" indent="0">
              <a:buNone/>
            </a:pPr>
            <a:r>
              <a:rPr lang="en-US" b="1" dirty="0"/>
              <a:t>Answer:</a:t>
            </a:r>
            <a:r>
              <a:rPr lang="en-US" dirty="0"/>
              <a:t> </a:t>
            </a:r>
            <a:r>
              <a:rPr lang="en-US" b="1" dirty="0">
                <a:solidFill>
                  <a:srgbClr val="F37021"/>
                </a:solidFill>
              </a:rPr>
              <a:t>D</a:t>
            </a:r>
          </a:p>
          <a:p>
            <a:pPr marL="0" indent="0">
              <a:buNone/>
            </a:pPr>
            <a:r>
              <a:rPr lang="en-US" b="1" dirty="0"/>
              <a:t>Rationale: </a:t>
            </a:r>
            <a:r>
              <a:rPr lang="en-US" dirty="0"/>
              <a:t>When a word ends in </a:t>
            </a:r>
            <a:r>
              <a:rPr lang="en-US" i="1" dirty="0"/>
              <a:t>us,</a:t>
            </a:r>
            <a:r>
              <a:rPr lang="en-US" dirty="0"/>
              <a:t> the plural form will end in </a:t>
            </a:r>
            <a:r>
              <a:rPr lang="en-US" i="1" dirty="0"/>
              <a:t>i</a:t>
            </a:r>
            <a:r>
              <a:rPr lang="en-US" dirty="0"/>
              <a:t>. For words that end in </a:t>
            </a:r>
            <a:r>
              <a:rPr lang="en-US" i="1" dirty="0"/>
              <a:t>a,</a:t>
            </a:r>
            <a:r>
              <a:rPr lang="en-US" dirty="0"/>
              <a:t> the plural form will end in </a:t>
            </a:r>
            <a:r>
              <a:rPr lang="en-US" i="1" dirty="0"/>
              <a:t>ae</a:t>
            </a:r>
            <a:r>
              <a:rPr lang="en-US" dirty="0"/>
              <a:t>. When words end in </a:t>
            </a:r>
            <a:r>
              <a:rPr lang="en-US" i="1" dirty="0"/>
              <a:t>is</a:t>
            </a:r>
            <a:r>
              <a:rPr lang="en-US" dirty="0"/>
              <a:t>, the plural form will end in </a:t>
            </a:r>
            <a:r>
              <a:rPr lang="en-US" i="1" dirty="0"/>
              <a:t>es</a:t>
            </a:r>
            <a:r>
              <a:rPr lang="en-US" dirty="0"/>
              <a:t>. Words that end in </a:t>
            </a:r>
            <a:r>
              <a:rPr lang="en-US" i="1" dirty="0"/>
              <a:t>ex</a:t>
            </a:r>
            <a:r>
              <a:rPr lang="en-US" dirty="0"/>
              <a:t> or </a:t>
            </a:r>
            <a:r>
              <a:rPr lang="en-US" i="1" dirty="0"/>
              <a:t>ix</a:t>
            </a:r>
            <a:r>
              <a:rPr lang="en-US" dirty="0"/>
              <a:t> will have a plural form that end in </a:t>
            </a:r>
            <a:r>
              <a:rPr lang="en-US" i="1" dirty="0"/>
              <a:t>ices</a:t>
            </a:r>
            <a:r>
              <a:rPr lang="en-US" dirty="0"/>
              <a:t>.</a:t>
            </a:r>
            <a:endParaRPr lang="en-US" b="1" dirty="0"/>
          </a:p>
          <a:p>
            <a:endParaRPr lang="en-US" dirty="0"/>
          </a:p>
        </p:txBody>
      </p:sp>
    </p:spTree>
    <p:extLst>
      <p:ext uri="{BB962C8B-B14F-4D97-AF65-F5344CB8AC3E}">
        <p14:creationId xmlns:p14="http://schemas.microsoft.com/office/powerpoint/2010/main" val="20302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t>
            </a:r>
          </a:p>
        </p:txBody>
      </p:sp>
      <p:sp>
        <p:nvSpPr>
          <p:cNvPr id="3" name="Content Placeholder 2"/>
          <p:cNvSpPr>
            <a:spLocks noGrp="1"/>
          </p:cNvSpPr>
          <p:nvPr>
            <p:ph idx="1"/>
          </p:nvPr>
        </p:nvSpPr>
        <p:spPr/>
        <p:txBody>
          <a:bodyPr/>
          <a:lstStyle/>
          <a:p>
            <a:pPr marL="514350" indent="-514350">
              <a:spcAft>
                <a:spcPts val="600"/>
              </a:spcAft>
              <a:buAutoNum type="arabicPeriod" startAt="3"/>
            </a:pPr>
            <a:r>
              <a:rPr lang="en-US" dirty="0"/>
              <a:t>The plural form of the word bronchus is:</a:t>
            </a:r>
          </a:p>
          <a:p>
            <a:pPr marL="914400" lvl="1" indent="-457200">
              <a:buAutoNum type="alphaUcPeriod"/>
            </a:pPr>
            <a:r>
              <a:rPr lang="en-US" dirty="0"/>
              <a:t>bronchae.</a:t>
            </a:r>
          </a:p>
          <a:p>
            <a:pPr marL="914400" lvl="1" indent="-457200">
              <a:buNone/>
            </a:pPr>
            <a:r>
              <a:rPr lang="en-US" dirty="0"/>
              <a:t>	</a:t>
            </a:r>
            <a:r>
              <a:rPr lang="en-US" b="1" dirty="0"/>
              <a:t>Rationale:</a:t>
            </a:r>
            <a:r>
              <a:rPr lang="en-US" dirty="0"/>
              <a:t> </a:t>
            </a:r>
            <a:r>
              <a:rPr lang="en-US" dirty="0">
                <a:solidFill>
                  <a:srgbClr val="F37021"/>
                </a:solidFill>
              </a:rPr>
              <a:t>For words that end in </a:t>
            </a:r>
            <a:r>
              <a:rPr lang="en-US" i="1" dirty="0">
                <a:solidFill>
                  <a:srgbClr val="F37021"/>
                </a:solidFill>
              </a:rPr>
              <a:t>a</a:t>
            </a:r>
            <a:r>
              <a:rPr lang="en-US" dirty="0">
                <a:solidFill>
                  <a:srgbClr val="F37021"/>
                </a:solidFill>
              </a:rPr>
              <a:t> the plural form will end in </a:t>
            </a:r>
            <a:r>
              <a:rPr lang="en-US" i="1" dirty="0">
                <a:solidFill>
                  <a:srgbClr val="F37021"/>
                </a:solidFill>
              </a:rPr>
              <a:t>ae</a:t>
            </a:r>
            <a:r>
              <a:rPr lang="en-US" dirty="0">
                <a:solidFill>
                  <a:srgbClr val="F37021"/>
                </a:solidFill>
              </a:rPr>
              <a:t>. </a:t>
            </a:r>
          </a:p>
          <a:p>
            <a:pPr marL="914400" lvl="1" indent="-457200">
              <a:buNone/>
            </a:pPr>
            <a:r>
              <a:rPr lang="en-US" dirty="0"/>
              <a:t>B. 	</a:t>
            </a:r>
            <a:r>
              <a:rPr lang="en-US" dirty="0" err="1"/>
              <a:t>bronches</a:t>
            </a:r>
            <a:r>
              <a:rPr lang="en-US" dirty="0"/>
              <a:t>.</a:t>
            </a:r>
          </a:p>
          <a:p>
            <a:pPr marL="914400" lvl="1" indent="-457200">
              <a:buNone/>
            </a:pPr>
            <a:r>
              <a:rPr lang="en-US" dirty="0"/>
              <a:t>	</a:t>
            </a:r>
            <a:r>
              <a:rPr lang="en-US" b="1" dirty="0"/>
              <a:t>Rationale:</a:t>
            </a:r>
            <a:r>
              <a:rPr lang="en-US" dirty="0"/>
              <a:t> </a:t>
            </a:r>
            <a:r>
              <a:rPr lang="en-US" dirty="0">
                <a:solidFill>
                  <a:srgbClr val="F37021"/>
                </a:solidFill>
              </a:rPr>
              <a:t>When words end in </a:t>
            </a:r>
            <a:r>
              <a:rPr lang="en-US" i="1" dirty="0">
                <a:solidFill>
                  <a:srgbClr val="F37021"/>
                </a:solidFill>
              </a:rPr>
              <a:t>is</a:t>
            </a:r>
            <a:r>
              <a:rPr lang="en-US" dirty="0">
                <a:solidFill>
                  <a:srgbClr val="F37021"/>
                </a:solidFill>
              </a:rPr>
              <a:t> the plural form will end in </a:t>
            </a:r>
            <a:r>
              <a:rPr lang="en-US" i="1" dirty="0">
                <a:solidFill>
                  <a:srgbClr val="F37021"/>
                </a:solidFill>
              </a:rPr>
              <a:t>es</a:t>
            </a:r>
            <a:r>
              <a:rPr lang="en-US" dirty="0">
                <a:solidFill>
                  <a:srgbClr val="F37021"/>
                </a:solidFill>
              </a:rPr>
              <a:t>.</a:t>
            </a:r>
          </a:p>
          <a:p>
            <a:pPr marL="914400" lvl="1" indent="-457200">
              <a:buNone/>
            </a:pPr>
            <a:r>
              <a:rPr lang="en-US" dirty="0"/>
              <a:t>C. 	</a:t>
            </a:r>
            <a:r>
              <a:rPr lang="en-US" dirty="0" err="1"/>
              <a:t>bronchices</a:t>
            </a:r>
            <a:r>
              <a:rPr lang="en-US" dirty="0"/>
              <a:t>.</a:t>
            </a:r>
          </a:p>
          <a:p>
            <a:pPr marL="914400" lvl="1" indent="-457200">
              <a:buNone/>
            </a:pPr>
            <a:r>
              <a:rPr lang="en-US" dirty="0"/>
              <a:t>	</a:t>
            </a:r>
            <a:r>
              <a:rPr lang="en-US" b="1" dirty="0"/>
              <a:t>Rationale:</a:t>
            </a:r>
            <a:r>
              <a:rPr lang="en-US" dirty="0"/>
              <a:t> </a:t>
            </a:r>
            <a:r>
              <a:rPr lang="en-US" dirty="0">
                <a:solidFill>
                  <a:srgbClr val="F37021"/>
                </a:solidFill>
              </a:rPr>
              <a:t>Words that end in </a:t>
            </a:r>
            <a:r>
              <a:rPr lang="en-US" i="1" dirty="0">
                <a:solidFill>
                  <a:srgbClr val="F37021"/>
                </a:solidFill>
              </a:rPr>
              <a:t>ex</a:t>
            </a:r>
            <a:r>
              <a:rPr lang="en-US" dirty="0">
                <a:solidFill>
                  <a:srgbClr val="F37021"/>
                </a:solidFill>
              </a:rPr>
              <a:t> or </a:t>
            </a:r>
            <a:r>
              <a:rPr lang="en-US" i="1" dirty="0">
                <a:solidFill>
                  <a:srgbClr val="F37021"/>
                </a:solidFill>
              </a:rPr>
              <a:t>ix</a:t>
            </a:r>
            <a:r>
              <a:rPr lang="en-US" dirty="0">
                <a:solidFill>
                  <a:srgbClr val="F37021"/>
                </a:solidFill>
              </a:rPr>
              <a:t> will have a plural form that end in </a:t>
            </a:r>
            <a:r>
              <a:rPr lang="en-US" i="1" dirty="0">
                <a:solidFill>
                  <a:srgbClr val="F37021"/>
                </a:solidFill>
              </a:rPr>
              <a:t>ices</a:t>
            </a:r>
            <a:r>
              <a:rPr lang="en-US" dirty="0">
                <a:solidFill>
                  <a:srgbClr val="F37021"/>
                </a:solidFill>
              </a:rPr>
              <a:t>.</a:t>
            </a:r>
          </a:p>
          <a:p>
            <a:pPr marL="914400" lvl="1" indent="-457200">
              <a:buNone/>
            </a:pPr>
            <a:r>
              <a:rPr lang="en-US" dirty="0"/>
              <a:t>D.	bronchi.</a:t>
            </a:r>
          </a:p>
          <a:p>
            <a:pPr marL="914400" lvl="1" indent="-457200">
              <a:buNone/>
            </a:pPr>
            <a:r>
              <a:rPr lang="en-US" dirty="0"/>
              <a:t>	</a:t>
            </a:r>
            <a:r>
              <a:rPr lang="en-US" b="1" dirty="0"/>
              <a:t>Rationale:</a:t>
            </a:r>
            <a:r>
              <a:rPr lang="en-US" dirty="0"/>
              <a:t> </a:t>
            </a:r>
            <a:r>
              <a:rPr lang="en-US" dirty="0">
                <a:solidFill>
                  <a:srgbClr val="F37021"/>
                </a:solidFill>
              </a:rPr>
              <a:t>Correct answer</a:t>
            </a:r>
          </a:p>
          <a:p>
            <a:endParaRPr lang="en-US" dirty="0"/>
          </a:p>
        </p:txBody>
      </p:sp>
    </p:spTree>
    <p:extLst>
      <p:ext uri="{BB962C8B-B14F-4D97-AF65-F5344CB8AC3E}">
        <p14:creationId xmlns:p14="http://schemas.microsoft.com/office/powerpoint/2010/main" val="2976532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t>
            </a:r>
          </a:p>
        </p:txBody>
      </p:sp>
      <p:sp>
        <p:nvSpPr>
          <p:cNvPr id="3" name="Content Placeholder 2"/>
          <p:cNvSpPr>
            <a:spLocks noGrp="1"/>
          </p:cNvSpPr>
          <p:nvPr>
            <p:ph idx="1"/>
          </p:nvPr>
        </p:nvSpPr>
        <p:spPr/>
        <p:txBody>
          <a:bodyPr/>
          <a:lstStyle/>
          <a:p>
            <a:pPr marL="514350" indent="-514350">
              <a:buAutoNum type="arabicPeriod" startAt="4"/>
            </a:pPr>
            <a:r>
              <a:rPr lang="en-US" dirty="0"/>
              <a:t>The statement, “the lungs are superior to the bladder” indicates that the lungs are closer to the:</a:t>
            </a:r>
          </a:p>
          <a:p>
            <a:pPr marL="914400" lvl="1" indent="-457200">
              <a:buAutoNum type="alphaUcPeriod"/>
            </a:pPr>
            <a:r>
              <a:rPr lang="en-US" dirty="0"/>
              <a:t>feet.</a:t>
            </a:r>
          </a:p>
          <a:p>
            <a:pPr marL="914400" lvl="1" indent="-457200">
              <a:buAutoNum type="alphaUcPeriod"/>
            </a:pPr>
            <a:r>
              <a:rPr lang="en-US" dirty="0"/>
              <a:t>surface of the skin.</a:t>
            </a:r>
          </a:p>
          <a:p>
            <a:pPr marL="914400" lvl="1" indent="-457200">
              <a:buAutoNum type="alphaUcPeriod"/>
            </a:pPr>
            <a:r>
              <a:rPr lang="en-US" dirty="0"/>
              <a:t>head.</a:t>
            </a:r>
          </a:p>
          <a:p>
            <a:pPr marL="914400" lvl="1" indent="-457200">
              <a:buAutoNum type="alphaUcPeriod"/>
            </a:pPr>
            <a:r>
              <a:rPr lang="en-US" dirty="0"/>
              <a:t>trunk.</a:t>
            </a:r>
          </a:p>
          <a:p>
            <a:endParaRPr lang="en-US" dirty="0"/>
          </a:p>
        </p:txBody>
      </p:sp>
    </p:spTree>
    <p:extLst>
      <p:ext uri="{BB962C8B-B14F-4D97-AF65-F5344CB8AC3E}">
        <p14:creationId xmlns:p14="http://schemas.microsoft.com/office/powerpoint/2010/main" val="2987682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t>
            </a:r>
          </a:p>
        </p:txBody>
      </p:sp>
      <p:sp>
        <p:nvSpPr>
          <p:cNvPr id="3" name="Content Placeholder 2"/>
          <p:cNvSpPr>
            <a:spLocks noGrp="1"/>
          </p:cNvSpPr>
          <p:nvPr>
            <p:ph idx="1"/>
          </p:nvPr>
        </p:nvSpPr>
        <p:spPr/>
        <p:txBody>
          <a:bodyPr/>
          <a:lstStyle/>
          <a:p>
            <a:pPr marL="0" indent="0">
              <a:buNone/>
            </a:pPr>
            <a:r>
              <a:rPr lang="en-US" b="1" dirty="0"/>
              <a:t>Answer:</a:t>
            </a:r>
            <a:r>
              <a:rPr lang="en-US" dirty="0"/>
              <a:t> </a:t>
            </a:r>
            <a:r>
              <a:rPr lang="en-US" b="1" dirty="0">
                <a:solidFill>
                  <a:srgbClr val="F37021"/>
                </a:solidFill>
              </a:rPr>
              <a:t>C</a:t>
            </a:r>
          </a:p>
          <a:p>
            <a:pPr marL="0" indent="0">
              <a:buNone/>
            </a:pPr>
            <a:r>
              <a:rPr lang="en-US" b="1" dirty="0"/>
              <a:t>Rationale:</a:t>
            </a:r>
            <a:r>
              <a:rPr lang="en-US" dirty="0"/>
              <a:t> The term </a:t>
            </a:r>
            <a:r>
              <a:rPr lang="en-US" i="1" dirty="0"/>
              <a:t>superior</a:t>
            </a:r>
            <a:r>
              <a:rPr lang="en-US" dirty="0"/>
              <a:t> is used to indicate a structure is closer to the head than another structure. </a:t>
            </a:r>
            <a:r>
              <a:rPr lang="en-US" i="1" dirty="0"/>
              <a:t>Inferior</a:t>
            </a:r>
            <a:r>
              <a:rPr lang="en-US" dirty="0"/>
              <a:t> is the term used to describe a structure that is closer to the feet. </a:t>
            </a:r>
            <a:r>
              <a:rPr lang="en-US" i="1" dirty="0"/>
              <a:t>Superficial</a:t>
            </a:r>
            <a:r>
              <a:rPr lang="en-US" dirty="0"/>
              <a:t> is used to describe a structure that is closer to the skin than another. </a:t>
            </a:r>
            <a:r>
              <a:rPr lang="en-US" i="1" dirty="0"/>
              <a:t>Proximal</a:t>
            </a:r>
            <a:r>
              <a:rPr lang="en-US" dirty="0"/>
              <a:t> is used to describe a structure that is closer to the trunk in comparison to another. </a:t>
            </a:r>
          </a:p>
          <a:p>
            <a:endParaRPr lang="en-US" dirty="0"/>
          </a:p>
        </p:txBody>
      </p:sp>
    </p:spTree>
    <p:extLst>
      <p:ext uri="{BB962C8B-B14F-4D97-AF65-F5344CB8AC3E}">
        <p14:creationId xmlns:p14="http://schemas.microsoft.com/office/powerpoint/2010/main" val="2908162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t>
            </a:r>
          </a:p>
        </p:txBody>
      </p:sp>
      <p:sp>
        <p:nvSpPr>
          <p:cNvPr id="3" name="Content Placeholder 2"/>
          <p:cNvSpPr>
            <a:spLocks noGrp="1"/>
          </p:cNvSpPr>
          <p:nvPr>
            <p:ph idx="1"/>
          </p:nvPr>
        </p:nvSpPr>
        <p:spPr/>
        <p:txBody>
          <a:bodyPr/>
          <a:lstStyle/>
          <a:p>
            <a:pPr marL="514350" indent="-514350">
              <a:buAutoNum type="arabicPeriod" startAt="4"/>
            </a:pPr>
            <a:r>
              <a:rPr lang="en-US" dirty="0"/>
              <a:t>The statement, “the lungs are superior to the bladder” indicates that the lungs are closer to the:</a:t>
            </a:r>
          </a:p>
          <a:p>
            <a:pPr marL="914400" lvl="1" indent="-457200">
              <a:buAutoNum type="alphaUcPeriod"/>
            </a:pPr>
            <a:r>
              <a:rPr lang="en-US" dirty="0"/>
              <a:t>feet.</a:t>
            </a:r>
          </a:p>
          <a:p>
            <a:pPr marL="914400" lvl="1" indent="-457200">
              <a:buNone/>
            </a:pPr>
            <a:r>
              <a:rPr lang="en-US" dirty="0"/>
              <a:t>	</a:t>
            </a:r>
            <a:r>
              <a:rPr lang="en-US" b="1" dirty="0"/>
              <a:t>Rationale: </a:t>
            </a:r>
            <a:r>
              <a:rPr lang="en-US" dirty="0">
                <a:solidFill>
                  <a:srgbClr val="F37021"/>
                </a:solidFill>
              </a:rPr>
              <a:t>The term </a:t>
            </a:r>
            <a:r>
              <a:rPr lang="en-US" i="1" dirty="0">
                <a:solidFill>
                  <a:srgbClr val="F37021"/>
                </a:solidFill>
              </a:rPr>
              <a:t>inferior</a:t>
            </a:r>
            <a:r>
              <a:rPr lang="en-US" dirty="0">
                <a:solidFill>
                  <a:srgbClr val="F37021"/>
                </a:solidFill>
              </a:rPr>
              <a:t> is used to describe one structure being closer to the feet than another. </a:t>
            </a:r>
          </a:p>
          <a:p>
            <a:pPr marL="457200" lvl="1" indent="0">
              <a:buNone/>
            </a:pPr>
            <a:r>
              <a:rPr lang="en-US" dirty="0"/>
              <a:t>B.	surface of the skin.</a:t>
            </a:r>
          </a:p>
          <a:p>
            <a:pPr marL="914400" lvl="1" indent="-457200">
              <a:buNone/>
            </a:pPr>
            <a:r>
              <a:rPr lang="en-US" dirty="0"/>
              <a:t>	</a:t>
            </a:r>
            <a:r>
              <a:rPr lang="en-US" b="1" dirty="0"/>
              <a:t>Rationale:</a:t>
            </a:r>
            <a:r>
              <a:rPr lang="en-US" dirty="0"/>
              <a:t> </a:t>
            </a:r>
            <a:r>
              <a:rPr lang="en-US" dirty="0">
                <a:solidFill>
                  <a:srgbClr val="F37021"/>
                </a:solidFill>
              </a:rPr>
              <a:t>The term </a:t>
            </a:r>
            <a:r>
              <a:rPr lang="en-US" i="1" dirty="0">
                <a:solidFill>
                  <a:srgbClr val="F37021"/>
                </a:solidFill>
              </a:rPr>
              <a:t>superficial</a:t>
            </a:r>
            <a:r>
              <a:rPr lang="en-US" dirty="0">
                <a:solidFill>
                  <a:srgbClr val="F37021"/>
                </a:solidFill>
              </a:rPr>
              <a:t> is used to indicate that one structure is closer to the skin than another. </a:t>
            </a:r>
          </a:p>
          <a:p>
            <a:pPr marL="457200" lvl="1" indent="0">
              <a:buNone/>
            </a:pPr>
            <a:r>
              <a:rPr lang="en-US" dirty="0"/>
              <a:t>C.	head.</a:t>
            </a:r>
          </a:p>
          <a:p>
            <a:pPr marL="457200" lvl="1" indent="0">
              <a:buNone/>
            </a:pPr>
            <a:r>
              <a:rPr lang="en-US" dirty="0"/>
              <a:t>	</a:t>
            </a:r>
            <a:r>
              <a:rPr lang="en-US" b="1" dirty="0"/>
              <a:t>Rationale: </a:t>
            </a:r>
            <a:r>
              <a:rPr lang="en-US" dirty="0">
                <a:solidFill>
                  <a:srgbClr val="F37021"/>
                </a:solidFill>
              </a:rPr>
              <a:t>Correct answer</a:t>
            </a:r>
          </a:p>
          <a:p>
            <a:pPr marL="457200" lvl="1" indent="0">
              <a:buNone/>
            </a:pPr>
            <a:r>
              <a:rPr lang="en-US" dirty="0"/>
              <a:t>D. 	trunk.</a:t>
            </a:r>
          </a:p>
          <a:p>
            <a:pPr marL="914400" lvl="1" indent="-457200">
              <a:buNone/>
            </a:pPr>
            <a:r>
              <a:rPr lang="en-US" dirty="0"/>
              <a:t>	</a:t>
            </a:r>
            <a:r>
              <a:rPr lang="en-US" b="1" dirty="0"/>
              <a:t>Rationale:</a:t>
            </a:r>
            <a:r>
              <a:rPr lang="en-US" dirty="0"/>
              <a:t> </a:t>
            </a:r>
            <a:r>
              <a:rPr lang="en-US" dirty="0">
                <a:solidFill>
                  <a:srgbClr val="F37021"/>
                </a:solidFill>
              </a:rPr>
              <a:t>The term </a:t>
            </a:r>
            <a:r>
              <a:rPr lang="en-US" i="1" dirty="0">
                <a:solidFill>
                  <a:srgbClr val="F37021"/>
                </a:solidFill>
              </a:rPr>
              <a:t>proximal</a:t>
            </a:r>
            <a:r>
              <a:rPr lang="en-US" dirty="0">
                <a:solidFill>
                  <a:srgbClr val="F37021"/>
                </a:solidFill>
              </a:rPr>
              <a:t> is used to 	indicate that one structure is closer to the trunk than another.</a:t>
            </a:r>
          </a:p>
          <a:p>
            <a:endParaRPr lang="en-US" dirty="0"/>
          </a:p>
        </p:txBody>
      </p:sp>
    </p:spTree>
    <p:extLst>
      <p:ext uri="{BB962C8B-B14F-4D97-AF65-F5344CB8AC3E}">
        <p14:creationId xmlns:p14="http://schemas.microsoft.com/office/powerpoint/2010/main" val="3804645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t>
            </a:r>
          </a:p>
        </p:txBody>
      </p:sp>
      <p:sp>
        <p:nvSpPr>
          <p:cNvPr id="3" name="Content Placeholder 2"/>
          <p:cNvSpPr>
            <a:spLocks noGrp="1"/>
          </p:cNvSpPr>
          <p:nvPr>
            <p:ph idx="1"/>
          </p:nvPr>
        </p:nvSpPr>
        <p:spPr/>
        <p:txBody>
          <a:bodyPr/>
          <a:lstStyle/>
          <a:p>
            <a:pPr marL="514350" indent="-514350">
              <a:spcAft>
                <a:spcPts val="600"/>
              </a:spcAft>
              <a:buAutoNum type="arabicPeriod" startAt="5"/>
            </a:pPr>
            <a:r>
              <a:rPr lang="en-US" dirty="0"/>
              <a:t>Movement of the arm toward midline is referred to as:</a:t>
            </a:r>
          </a:p>
          <a:p>
            <a:pPr marL="914400" lvl="1" indent="-457200">
              <a:buAutoNum type="alphaUcPeriod"/>
            </a:pPr>
            <a:r>
              <a:rPr lang="en-US" dirty="0"/>
              <a:t>flexion.</a:t>
            </a:r>
          </a:p>
          <a:p>
            <a:pPr marL="914400" lvl="1" indent="-457200">
              <a:buAutoNum type="alphaUcPeriod"/>
            </a:pPr>
            <a:r>
              <a:rPr lang="en-US" dirty="0"/>
              <a:t>extension.</a:t>
            </a:r>
          </a:p>
          <a:p>
            <a:pPr marL="914400" lvl="1" indent="-457200">
              <a:buAutoNum type="alphaUcPeriod"/>
            </a:pPr>
            <a:r>
              <a:rPr lang="en-US" dirty="0"/>
              <a:t>adduction.</a:t>
            </a:r>
          </a:p>
          <a:p>
            <a:pPr marL="914400" lvl="1" indent="-457200">
              <a:buAutoNum type="alphaUcPeriod"/>
            </a:pPr>
            <a:r>
              <a:rPr lang="en-US" dirty="0"/>
              <a:t>abduction.</a:t>
            </a:r>
          </a:p>
          <a:p>
            <a:endParaRPr lang="en-US" dirty="0"/>
          </a:p>
        </p:txBody>
      </p:sp>
    </p:spTree>
    <p:extLst>
      <p:ext uri="{BB962C8B-B14F-4D97-AF65-F5344CB8AC3E}">
        <p14:creationId xmlns:p14="http://schemas.microsoft.com/office/powerpoint/2010/main" val="3321892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t>
            </a:r>
          </a:p>
        </p:txBody>
      </p:sp>
      <p:sp>
        <p:nvSpPr>
          <p:cNvPr id="3" name="Content Placeholder 2"/>
          <p:cNvSpPr>
            <a:spLocks noGrp="1"/>
          </p:cNvSpPr>
          <p:nvPr>
            <p:ph idx="1"/>
          </p:nvPr>
        </p:nvSpPr>
        <p:spPr/>
        <p:txBody>
          <a:bodyPr/>
          <a:lstStyle/>
          <a:p>
            <a:pPr marL="0" indent="0">
              <a:buNone/>
            </a:pPr>
            <a:r>
              <a:rPr lang="en-US" b="1" dirty="0"/>
              <a:t>Answer: </a:t>
            </a:r>
            <a:r>
              <a:rPr lang="en-US" b="1" dirty="0">
                <a:solidFill>
                  <a:srgbClr val="F37021"/>
                </a:solidFill>
              </a:rPr>
              <a:t>C</a:t>
            </a:r>
          </a:p>
          <a:p>
            <a:pPr marL="0" indent="0">
              <a:buNone/>
            </a:pPr>
            <a:r>
              <a:rPr lang="en-US" b="1" dirty="0"/>
              <a:t>Rationale: </a:t>
            </a:r>
            <a:r>
              <a:rPr lang="en-US" dirty="0"/>
              <a:t>The term </a:t>
            </a:r>
            <a:r>
              <a:rPr lang="en-US" i="1" dirty="0"/>
              <a:t>adduction</a:t>
            </a:r>
            <a:r>
              <a:rPr lang="en-US" dirty="0"/>
              <a:t> is used to describe movement of a structure towards the midline of the body. </a:t>
            </a:r>
            <a:r>
              <a:rPr lang="en-US" i="1" dirty="0"/>
              <a:t>Flexion</a:t>
            </a:r>
            <a:r>
              <a:rPr lang="en-US" dirty="0"/>
              <a:t> refers to the bending of a joint. </a:t>
            </a:r>
            <a:r>
              <a:rPr lang="en-US" i="1" dirty="0"/>
              <a:t>Extension</a:t>
            </a:r>
            <a:r>
              <a:rPr lang="en-US" dirty="0"/>
              <a:t> refers to the straightening of a joint. </a:t>
            </a:r>
            <a:r>
              <a:rPr lang="en-US" i="1" dirty="0"/>
              <a:t>Abduction</a:t>
            </a:r>
            <a:r>
              <a:rPr lang="en-US" dirty="0"/>
              <a:t> is used to describe movement of a structure away from the midline of the body. </a:t>
            </a:r>
            <a:endParaRPr lang="en-US" b="1" dirty="0"/>
          </a:p>
          <a:p>
            <a:endParaRPr lang="en-US" dirty="0"/>
          </a:p>
        </p:txBody>
      </p:sp>
    </p:spTree>
    <p:extLst>
      <p:ext uri="{BB962C8B-B14F-4D97-AF65-F5344CB8AC3E}">
        <p14:creationId xmlns:p14="http://schemas.microsoft.com/office/powerpoint/2010/main" val="412816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t>
            </a:r>
          </a:p>
        </p:txBody>
      </p:sp>
      <p:sp>
        <p:nvSpPr>
          <p:cNvPr id="3" name="Content Placeholder 2"/>
          <p:cNvSpPr>
            <a:spLocks noGrp="1"/>
          </p:cNvSpPr>
          <p:nvPr>
            <p:ph idx="1"/>
          </p:nvPr>
        </p:nvSpPr>
        <p:spPr/>
        <p:txBody>
          <a:bodyPr/>
          <a:lstStyle/>
          <a:p>
            <a:pPr marL="514350" indent="-514350">
              <a:buAutoNum type="arabicPeriod" startAt="5"/>
            </a:pPr>
            <a:r>
              <a:rPr lang="en-US" dirty="0"/>
              <a:t>Movement of the arm toward midline is referred to as:</a:t>
            </a:r>
          </a:p>
          <a:p>
            <a:pPr marL="914400" lvl="1" indent="-457200">
              <a:buAutoNum type="alphaUcPeriod"/>
            </a:pPr>
            <a:r>
              <a:rPr lang="en-US" dirty="0"/>
              <a:t>flexion.</a:t>
            </a:r>
          </a:p>
          <a:p>
            <a:pPr marL="457200" lvl="1" indent="0">
              <a:buNone/>
            </a:pPr>
            <a:r>
              <a:rPr lang="en-US" dirty="0"/>
              <a:t>	</a:t>
            </a:r>
            <a:r>
              <a:rPr lang="en-US" b="1" dirty="0"/>
              <a:t>Rationale:</a:t>
            </a:r>
            <a:r>
              <a:rPr lang="en-US" dirty="0"/>
              <a:t> </a:t>
            </a:r>
            <a:r>
              <a:rPr lang="en-US" i="1" dirty="0">
                <a:solidFill>
                  <a:srgbClr val="F37021"/>
                </a:solidFill>
              </a:rPr>
              <a:t>Flexion</a:t>
            </a:r>
            <a:r>
              <a:rPr lang="en-US" dirty="0">
                <a:solidFill>
                  <a:srgbClr val="F37021"/>
                </a:solidFill>
              </a:rPr>
              <a:t> refers to the bending of a joint.</a:t>
            </a:r>
          </a:p>
          <a:p>
            <a:pPr marL="457200" lvl="1" indent="0">
              <a:buNone/>
            </a:pPr>
            <a:r>
              <a:rPr lang="en-US" dirty="0"/>
              <a:t>B. 	extension</a:t>
            </a:r>
          </a:p>
          <a:p>
            <a:pPr marL="457200" lvl="1" indent="0">
              <a:buNone/>
            </a:pPr>
            <a:r>
              <a:rPr lang="en-US" dirty="0"/>
              <a:t>	</a:t>
            </a:r>
            <a:r>
              <a:rPr lang="en-US" b="1" dirty="0"/>
              <a:t>Rationale:</a:t>
            </a:r>
            <a:r>
              <a:rPr lang="en-US" dirty="0"/>
              <a:t> </a:t>
            </a:r>
            <a:r>
              <a:rPr lang="en-US" i="1" dirty="0">
                <a:solidFill>
                  <a:srgbClr val="F37021"/>
                </a:solidFill>
              </a:rPr>
              <a:t>Extension</a:t>
            </a:r>
            <a:r>
              <a:rPr lang="en-US" dirty="0">
                <a:solidFill>
                  <a:srgbClr val="F37021"/>
                </a:solidFill>
              </a:rPr>
              <a:t> refers to the straightening 	of a joint.</a:t>
            </a:r>
          </a:p>
          <a:p>
            <a:pPr marL="457200" lvl="1" indent="0">
              <a:buNone/>
            </a:pPr>
            <a:r>
              <a:rPr lang="en-US" dirty="0"/>
              <a:t>C.	adduction.</a:t>
            </a:r>
          </a:p>
          <a:p>
            <a:pPr marL="457200" lvl="1" indent="0">
              <a:buNone/>
            </a:pPr>
            <a:r>
              <a:rPr lang="en-US" dirty="0"/>
              <a:t>	</a:t>
            </a:r>
            <a:r>
              <a:rPr lang="en-US" b="1" dirty="0"/>
              <a:t>Rationale:</a:t>
            </a:r>
            <a:r>
              <a:rPr lang="en-US" dirty="0"/>
              <a:t> </a:t>
            </a:r>
            <a:r>
              <a:rPr lang="en-US" dirty="0">
                <a:solidFill>
                  <a:srgbClr val="F37021"/>
                </a:solidFill>
              </a:rPr>
              <a:t>Correct answer</a:t>
            </a:r>
          </a:p>
          <a:p>
            <a:pPr marL="457200" lvl="1" indent="0">
              <a:buNone/>
            </a:pPr>
            <a:r>
              <a:rPr lang="en-US" dirty="0"/>
              <a:t>D. 	abduction.</a:t>
            </a:r>
          </a:p>
          <a:p>
            <a:pPr marL="800100" lvl="2" indent="0">
              <a:buNone/>
            </a:pPr>
            <a:r>
              <a:rPr lang="en-US" sz="2000" dirty="0"/>
              <a:t>	</a:t>
            </a:r>
            <a:r>
              <a:rPr lang="en-US" sz="2000" b="1" dirty="0"/>
              <a:t>Rationale:</a:t>
            </a:r>
            <a:r>
              <a:rPr lang="en-US" sz="2000" dirty="0"/>
              <a:t> </a:t>
            </a:r>
            <a:r>
              <a:rPr lang="en-US" sz="2000" i="1" dirty="0">
                <a:solidFill>
                  <a:srgbClr val="F37021"/>
                </a:solidFill>
              </a:rPr>
              <a:t>Abduction</a:t>
            </a:r>
            <a:r>
              <a:rPr lang="en-US" sz="2000" dirty="0">
                <a:solidFill>
                  <a:srgbClr val="F37021"/>
                </a:solidFill>
              </a:rPr>
              <a:t> refers to motion away from the midline.</a:t>
            </a:r>
          </a:p>
          <a:p>
            <a:pPr marL="457200" lvl="1" indent="0">
              <a:buNone/>
            </a:pPr>
            <a:endParaRPr lang="en-US" dirty="0">
              <a:solidFill>
                <a:srgbClr val="F37021"/>
              </a:solidFill>
            </a:endParaRPr>
          </a:p>
          <a:p>
            <a:endParaRPr lang="en-US" dirty="0"/>
          </a:p>
        </p:txBody>
      </p:sp>
    </p:spTree>
    <p:extLst>
      <p:ext uri="{BB962C8B-B14F-4D97-AF65-F5344CB8AC3E}">
        <p14:creationId xmlns:p14="http://schemas.microsoft.com/office/powerpoint/2010/main" val="424124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t>
            </a:r>
          </a:p>
        </p:txBody>
      </p:sp>
      <p:sp>
        <p:nvSpPr>
          <p:cNvPr id="3" name="Content Placeholder 2"/>
          <p:cNvSpPr>
            <a:spLocks noGrp="1"/>
          </p:cNvSpPr>
          <p:nvPr>
            <p:ph idx="1"/>
          </p:nvPr>
        </p:nvSpPr>
        <p:spPr/>
        <p:txBody>
          <a:bodyPr/>
          <a:lstStyle/>
          <a:p>
            <a:pPr marL="514350" indent="-514350">
              <a:buAutoNum type="arabicPeriod" startAt="6"/>
            </a:pPr>
            <a:r>
              <a:rPr lang="en-US" dirty="0"/>
              <a:t>A body part that lies closer to the midline when compared to another is considered to be:</a:t>
            </a:r>
          </a:p>
          <a:p>
            <a:pPr marL="914400" lvl="1" indent="-457200">
              <a:buAutoNum type="alphaUcPeriod"/>
            </a:pPr>
            <a:r>
              <a:rPr lang="en-US" dirty="0"/>
              <a:t>medial.</a:t>
            </a:r>
          </a:p>
          <a:p>
            <a:pPr marL="914400" lvl="1" indent="-457200">
              <a:buAutoNum type="alphaUcPeriod"/>
            </a:pPr>
            <a:r>
              <a:rPr lang="en-US" dirty="0"/>
              <a:t>distal.</a:t>
            </a:r>
          </a:p>
          <a:p>
            <a:pPr marL="914400" lvl="1" indent="-457200">
              <a:buAutoNum type="alphaUcPeriod"/>
            </a:pPr>
            <a:r>
              <a:rPr lang="en-US" dirty="0"/>
              <a:t>lateral.</a:t>
            </a:r>
          </a:p>
          <a:p>
            <a:pPr marL="914400" lvl="1" indent="-457200">
              <a:buAutoNum type="alphaUcPeriod"/>
            </a:pPr>
            <a:r>
              <a:rPr lang="en-US" dirty="0"/>
              <a:t>proximal.</a:t>
            </a:r>
          </a:p>
          <a:p>
            <a:endParaRPr lang="en-US" dirty="0"/>
          </a:p>
        </p:txBody>
      </p:sp>
    </p:spTree>
    <p:extLst>
      <p:ext uri="{BB962C8B-B14F-4D97-AF65-F5344CB8AC3E}">
        <p14:creationId xmlns:p14="http://schemas.microsoft.com/office/powerpoint/2010/main" val="4047766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t>
            </a:r>
          </a:p>
        </p:txBody>
      </p:sp>
      <p:sp>
        <p:nvSpPr>
          <p:cNvPr id="3" name="Content Placeholder 2"/>
          <p:cNvSpPr>
            <a:spLocks noGrp="1"/>
          </p:cNvSpPr>
          <p:nvPr>
            <p:ph idx="1"/>
          </p:nvPr>
        </p:nvSpPr>
        <p:spPr/>
        <p:txBody>
          <a:bodyPr/>
          <a:lstStyle/>
          <a:p>
            <a:pPr marL="0" indent="0">
              <a:buNone/>
            </a:pPr>
            <a:r>
              <a:rPr lang="en-US" b="1" dirty="0"/>
              <a:t>Answer: </a:t>
            </a:r>
            <a:r>
              <a:rPr lang="en-US" b="1" dirty="0">
                <a:solidFill>
                  <a:srgbClr val="F37021"/>
                </a:solidFill>
              </a:rPr>
              <a:t>A</a:t>
            </a:r>
          </a:p>
          <a:p>
            <a:pPr marL="0" indent="0">
              <a:buNone/>
            </a:pPr>
            <a:r>
              <a:rPr lang="en-US" b="1" dirty="0"/>
              <a:t>Rationale: </a:t>
            </a:r>
            <a:r>
              <a:rPr lang="en-US" dirty="0"/>
              <a:t>The term </a:t>
            </a:r>
            <a:r>
              <a:rPr lang="en-US" i="1" dirty="0"/>
              <a:t>medial</a:t>
            </a:r>
            <a:r>
              <a:rPr lang="en-US" dirty="0"/>
              <a:t> is used to identify a body part that closer to the midline when compare to another. </a:t>
            </a:r>
            <a:r>
              <a:rPr lang="en-US" i="1" dirty="0"/>
              <a:t>Distal</a:t>
            </a:r>
            <a:r>
              <a:rPr lang="en-US" dirty="0"/>
              <a:t> is used to refer to a body part that is further away from the trunk in comparison to another. </a:t>
            </a:r>
            <a:r>
              <a:rPr lang="en-US" i="1" dirty="0"/>
              <a:t>Lateral</a:t>
            </a:r>
            <a:r>
              <a:rPr lang="en-US" dirty="0"/>
              <a:t> refers to a describe a structure that lies away from midline or towards the side of the body. </a:t>
            </a:r>
            <a:r>
              <a:rPr lang="en-US" i="1" dirty="0"/>
              <a:t>Proximal</a:t>
            </a:r>
            <a:r>
              <a:rPr lang="en-US" dirty="0"/>
              <a:t> is used to describe a body part that is closer to the trunk when compared to another. </a:t>
            </a:r>
            <a:endParaRPr lang="en-US" b="1" dirty="0"/>
          </a:p>
          <a:p>
            <a:endParaRPr lang="en-US" dirty="0"/>
          </a:p>
        </p:txBody>
      </p:sp>
    </p:spTree>
    <p:extLst>
      <p:ext uri="{BB962C8B-B14F-4D97-AF65-F5344CB8AC3E}">
        <p14:creationId xmlns:p14="http://schemas.microsoft.com/office/powerpoint/2010/main" val="3529285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nSpc>
                <a:spcPct val="85000"/>
              </a:lnSpc>
              <a:defRPr/>
            </a:pPr>
            <a:r>
              <a:rPr lang="en-US" altLang="en-US" dirty="0"/>
              <a:t>Anatomy of a Medical Term </a:t>
            </a:r>
            <a:r>
              <a:rPr lang="en-US" altLang="en-US" sz="2000" b="0" dirty="0"/>
              <a:t>(2 of 9)</a:t>
            </a:r>
            <a:endParaRPr lang="en-US" altLang="en-US" sz="2800" b="0" dirty="0"/>
          </a:p>
        </p:txBody>
      </p:sp>
      <p:sp>
        <p:nvSpPr>
          <p:cNvPr id="14339" name="Content Placeholder 2"/>
          <p:cNvSpPr>
            <a:spLocks noGrp="1"/>
          </p:cNvSpPr>
          <p:nvPr>
            <p:ph idx="1"/>
          </p:nvPr>
        </p:nvSpPr>
        <p:spPr/>
        <p:txBody>
          <a:bodyPr rIns="228600"/>
          <a:lstStyle/>
          <a:p>
            <a:pPr>
              <a:spcBef>
                <a:spcPct val="35000"/>
              </a:spcBef>
            </a:pPr>
            <a:r>
              <a:rPr lang="en-US" altLang="en-US" dirty="0"/>
              <a:t>Components that comprise medical terms include the: </a:t>
            </a:r>
          </a:p>
          <a:p>
            <a:pPr lvl="1">
              <a:spcBef>
                <a:spcPct val="35000"/>
              </a:spcBef>
            </a:pPr>
            <a:r>
              <a:rPr lang="en-US" altLang="en-US" dirty="0"/>
              <a:t>Word root</a:t>
            </a:r>
          </a:p>
          <a:p>
            <a:pPr lvl="1">
              <a:spcBef>
                <a:spcPct val="35000"/>
              </a:spcBef>
            </a:pPr>
            <a:r>
              <a:rPr lang="en-US" altLang="en-US" dirty="0"/>
              <a:t>Prefix</a:t>
            </a:r>
          </a:p>
          <a:p>
            <a:pPr lvl="1">
              <a:spcBef>
                <a:spcPct val="35000"/>
              </a:spcBef>
            </a:pPr>
            <a:r>
              <a:rPr lang="en-US" altLang="en-US" dirty="0"/>
              <a:t>Suffix</a:t>
            </a:r>
          </a:p>
          <a:p>
            <a:pPr lvl="1">
              <a:spcBef>
                <a:spcPct val="35000"/>
              </a:spcBef>
            </a:pPr>
            <a:r>
              <a:rPr lang="en-US" altLang="en-US" dirty="0"/>
              <a:t>Combining vowels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t>
            </a:r>
          </a:p>
        </p:txBody>
      </p:sp>
      <p:sp>
        <p:nvSpPr>
          <p:cNvPr id="3" name="Content Placeholder 2"/>
          <p:cNvSpPr>
            <a:spLocks noGrp="1"/>
          </p:cNvSpPr>
          <p:nvPr>
            <p:ph idx="1"/>
          </p:nvPr>
        </p:nvSpPr>
        <p:spPr/>
        <p:txBody>
          <a:bodyPr/>
          <a:lstStyle/>
          <a:p>
            <a:pPr marL="514350" indent="-514350">
              <a:buAutoNum type="arabicPeriod" startAt="6"/>
            </a:pPr>
            <a:r>
              <a:rPr lang="en-US" dirty="0"/>
              <a:t>A body part that lies closer to the midline when compared to another is considered to be:</a:t>
            </a:r>
          </a:p>
          <a:p>
            <a:pPr marL="914400" lvl="1" indent="-457200">
              <a:buAutoNum type="alphaUcPeriod"/>
            </a:pPr>
            <a:r>
              <a:rPr lang="en-US" dirty="0"/>
              <a:t>medial.</a:t>
            </a:r>
          </a:p>
          <a:p>
            <a:pPr marL="457200" lvl="1" indent="0">
              <a:buNone/>
            </a:pPr>
            <a:r>
              <a:rPr lang="en-US" dirty="0"/>
              <a:t>	</a:t>
            </a:r>
            <a:r>
              <a:rPr lang="en-US" b="1" dirty="0"/>
              <a:t>Rationale:</a:t>
            </a:r>
            <a:r>
              <a:rPr lang="en-US" dirty="0"/>
              <a:t> </a:t>
            </a:r>
            <a:r>
              <a:rPr lang="en-US" dirty="0">
                <a:solidFill>
                  <a:srgbClr val="F37021"/>
                </a:solidFill>
              </a:rPr>
              <a:t>Correct answer</a:t>
            </a:r>
          </a:p>
          <a:p>
            <a:pPr marL="457200" lvl="1" indent="0">
              <a:buNone/>
            </a:pPr>
            <a:r>
              <a:rPr lang="en-US" dirty="0"/>
              <a:t>B. 	distal.</a:t>
            </a:r>
          </a:p>
          <a:p>
            <a:pPr marL="914400" lvl="1" indent="-457200">
              <a:buNone/>
            </a:pPr>
            <a:r>
              <a:rPr lang="en-US" dirty="0"/>
              <a:t>	</a:t>
            </a:r>
            <a:r>
              <a:rPr lang="en-US" b="1" dirty="0"/>
              <a:t>Rationale:</a:t>
            </a:r>
            <a:r>
              <a:rPr lang="en-US" dirty="0"/>
              <a:t> </a:t>
            </a:r>
            <a:r>
              <a:rPr lang="en-US" i="1" dirty="0">
                <a:solidFill>
                  <a:srgbClr val="F37021"/>
                </a:solidFill>
              </a:rPr>
              <a:t>Distal</a:t>
            </a:r>
            <a:r>
              <a:rPr lang="en-US" dirty="0">
                <a:solidFill>
                  <a:srgbClr val="F37021"/>
                </a:solidFill>
              </a:rPr>
              <a:t> is used to describe a body part that is farther from the trunk than another.</a:t>
            </a:r>
          </a:p>
          <a:p>
            <a:pPr marL="457200" lvl="1" indent="0">
              <a:buNone/>
            </a:pPr>
            <a:r>
              <a:rPr lang="en-US" dirty="0"/>
              <a:t>C. 	lateral.</a:t>
            </a:r>
          </a:p>
          <a:p>
            <a:pPr marL="914400" lvl="1" indent="-457200">
              <a:buNone/>
            </a:pPr>
            <a:r>
              <a:rPr lang="en-US" dirty="0"/>
              <a:t>	</a:t>
            </a:r>
            <a:r>
              <a:rPr lang="en-US" b="1" dirty="0"/>
              <a:t>Rationale:</a:t>
            </a:r>
            <a:r>
              <a:rPr lang="en-US" dirty="0"/>
              <a:t> </a:t>
            </a:r>
            <a:r>
              <a:rPr lang="en-US" dirty="0">
                <a:solidFill>
                  <a:srgbClr val="F37021"/>
                </a:solidFill>
              </a:rPr>
              <a:t>The term </a:t>
            </a:r>
            <a:r>
              <a:rPr lang="en-US" i="1" dirty="0">
                <a:solidFill>
                  <a:srgbClr val="F37021"/>
                </a:solidFill>
              </a:rPr>
              <a:t>lateral</a:t>
            </a:r>
            <a:r>
              <a:rPr lang="en-US" dirty="0">
                <a:solidFill>
                  <a:srgbClr val="F37021"/>
                </a:solidFill>
              </a:rPr>
              <a:t> is used to describe a body part that lies away from the midline or toward the side.</a:t>
            </a:r>
          </a:p>
          <a:p>
            <a:pPr marL="457200" lvl="1" indent="0">
              <a:buNone/>
            </a:pPr>
            <a:r>
              <a:rPr lang="en-US" dirty="0"/>
              <a:t>D. 	proximal.</a:t>
            </a:r>
          </a:p>
          <a:p>
            <a:pPr marL="914400" lvl="1" indent="-457200">
              <a:buNone/>
            </a:pPr>
            <a:r>
              <a:rPr lang="en-US" dirty="0"/>
              <a:t>	</a:t>
            </a:r>
            <a:r>
              <a:rPr lang="en-US" b="1" dirty="0"/>
              <a:t>Rationale:</a:t>
            </a:r>
            <a:r>
              <a:rPr lang="en-US" dirty="0"/>
              <a:t> </a:t>
            </a:r>
            <a:r>
              <a:rPr lang="en-US" i="1" dirty="0">
                <a:solidFill>
                  <a:srgbClr val="F37021"/>
                </a:solidFill>
              </a:rPr>
              <a:t>Proximal</a:t>
            </a:r>
            <a:r>
              <a:rPr lang="en-US" dirty="0">
                <a:solidFill>
                  <a:srgbClr val="F37021"/>
                </a:solidFill>
              </a:rPr>
              <a:t> is used to describe a body part that is closer to the trunk than another.</a:t>
            </a:r>
          </a:p>
          <a:p>
            <a:endParaRPr lang="en-US" dirty="0">
              <a:solidFill>
                <a:srgbClr val="F37021"/>
              </a:solidFill>
            </a:endParaRPr>
          </a:p>
        </p:txBody>
      </p:sp>
    </p:spTree>
    <p:extLst>
      <p:ext uri="{BB962C8B-B14F-4D97-AF65-F5344CB8AC3E}">
        <p14:creationId xmlns:p14="http://schemas.microsoft.com/office/powerpoint/2010/main" val="419791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t>
            </a:r>
          </a:p>
        </p:txBody>
      </p:sp>
      <p:sp>
        <p:nvSpPr>
          <p:cNvPr id="3" name="Content Placeholder 2"/>
          <p:cNvSpPr>
            <a:spLocks noGrp="1"/>
          </p:cNvSpPr>
          <p:nvPr>
            <p:ph idx="1"/>
          </p:nvPr>
        </p:nvSpPr>
        <p:spPr/>
        <p:txBody>
          <a:bodyPr/>
          <a:lstStyle/>
          <a:p>
            <a:pPr marL="514350" indent="-514350">
              <a:buAutoNum type="arabicPeriod" startAt="7"/>
            </a:pPr>
            <a:r>
              <a:rPr lang="en-US" dirty="0"/>
              <a:t>This is used to identify a body part that is on the “belly side” or anterior surface of the body.</a:t>
            </a:r>
          </a:p>
          <a:p>
            <a:pPr marL="914400" lvl="1" indent="-457200">
              <a:buAutoNum type="alphaUcPeriod"/>
            </a:pPr>
            <a:r>
              <a:rPr lang="en-US" dirty="0"/>
              <a:t>Deep</a:t>
            </a:r>
          </a:p>
          <a:p>
            <a:pPr marL="914400" lvl="1" indent="-457200">
              <a:buAutoNum type="alphaUcPeriod"/>
            </a:pPr>
            <a:r>
              <a:rPr lang="en-US" dirty="0"/>
              <a:t>Superficial </a:t>
            </a:r>
          </a:p>
          <a:p>
            <a:pPr marL="914400" lvl="1" indent="-457200">
              <a:buAutoNum type="alphaUcPeriod"/>
            </a:pPr>
            <a:r>
              <a:rPr lang="en-US" dirty="0"/>
              <a:t>Dorsal</a:t>
            </a:r>
          </a:p>
          <a:p>
            <a:pPr marL="914400" lvl="1" indent="-457200">
              <a:buAutoNum type="alphaUcPeriod"/>
            </a:pPr>
            <a:r>
              <a:rPr lang="en-US" dirty="0"/>
              <a:t>Ventral </a:t>
            </a:r>
          </a:p>
          <a:p>
            <a:endParaRPr lang="en-US" dirty="0"/>
          </a:p>
        </p:txBody>
      </p:sp>
    </p:spTree>
    <p:extLst>
      <p:ext uri="{BB962C8B-B14F-4D97-AF65-F5344CB8AC3E}">
        <p14:creationId xmlns:p14="http://schemas.microsoft.com/office/powerpoint/2010/main" val="387106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t>
            </a:r>
          </a:p>
        </p:txBody>
      </p:sp>
      <p:sp>
        <p:nvSpPr>
          <p:cNvPr id="3" name="Content Placeholder 2"/>
          <p:cNvSpPr>
            <a:spLocks noGrp="1"/>
          </p:cNvSpPr>
          <p:nvPr>
            <p:ph idx="1"/>
          </p:nvPr>
        </p:nvSpPr>
        <p:spPr/>
        <p:txBody>
          <a:bodyPr/>
          <a:lstStyle/>
          <a:p>
            <a:pPr marL="0" indent="0">
              <a:buNone/>
            </a:pPr>
            <a:r>
              <a:rPr lang="en-US" b="1" dirty="0"/>
              <a:t>Answer:</a:t>
            </a:r>
            <a:r>
              <a:rPr lang="en-US" dirty="0"/>
              <a:t> </a:t>
            </a:r>
            <a:r>
              <a:rPr lang="en-US" b="1" dirty="0">
                <a:solidFill>
                  <a:srgbClr val="F37021"/>
                </a:solidFill>
              </a:rPr>
              <a:t>D</a:t>
            </a:r>
          </a:p>
          <a:p>
            <a:pPr marL="0" indent="0">
              <a:buNone/>
            </a:pPr>
            <a:r>
              <a:rPr lang="en-US" b="1" dirty="0"/>
              <a:t>Rationale:</a:t>
            </a:r>
            <a:r>
              <a:rPr lang="en-US" dirty="0"/>
              <a:t> </a:t>
            </a:r>
            <a:r>
              <a:rPr lang="en-US" i="1" dirty="0"/>
              <a:t>Ventral</a:t>
            </a:r>
            <a:r>
              <a:rPr lang="en-US" dirty="0"/>
              <a:t> is used to identify a body part that is located on the “belly side” or anterior surface of the body. </a:t>
            </a:r>
            <a:r>
              <a:rPr lang="en-US" i="1" dirty="0"/>
              <a:t>Deep</a:t>
            </a:r>
            <a:r>
              <a:rPr lang="en-US" dirty="0"/>
              <a:t> is used to describe a structure that is further away from the skin’s surface. </a:t>
            </a:r>
            <a:r>
              <a:rPr lang="en-US" i="1" dirty="0"/>
              <a:t>Superficial</a:t>
            </a:r>
            <a:r>
              <a:rPr lang="en-US" dirty="0"/>
              <a:t> refers to a structure that is close to the skin’s surface. </a:t>
            </a:r>
            <a:r>
              <a:rPr lang="en-US" i="1" dirty="0"/>
              <a:t>Dorsal</a:t>
            </a:r>
            <a:r>
              <a:rPr lang="en-US" dirty="0"/>
              <a:t> describes a structure on the back or posterior side of the body.</a:t>
            </a:r>
          </a:p>
          <a:p>
            <a:endParaRPr lang="en-US" dirty="0"/>
          </a:p>
        </p:txBody>
      </p:sp>
    </p:spTree>
    <p:extLst>
      <p:ext uri="{BB962C8B-B14F-4D97-AF65-F5344CB8AC3E}">
        <p14:creationId xmlns:p14="http://schemas.microsoft.com/office/powerpoint/2010/main" val="294896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t>
            </a:r>
          </a:p>
        </p:txBody>
      </p:sp>
      <p:sp>
        <p:nvSpPr>
          <p:cNvPr id="3" name="Content Placeholder 2"/>
          <p:cNvSpPr>
            <a:spLocks noGrp="1"/>
          </p:cNvSpPr>
          <p:nvPr>
            <p:ph idx="1"/>
          </p:nvPr>
        </p:nvSpPr>
        <p:spPr/>
        <p:txBody>
          <a:bodyPr/>
          <a:lstStyle/>
          <a:p>
            <a:pPr marL="514350" indent="-514350">
              <a:buAutoNum type="arabicPeriod" startAt="7"/>
            </a:pPr>
            <a:r>
              <a:rPr lang="en-US" dirty="0"/>
              <a:t>This is used to identify a body part that is on the “belly side” or anterior surface of the body.</a:t>
            </a:r>
          </a:p>
          <a:p>
            <a:pPr marL="914400" lvl="1" indent="-457200">
              <a:buAutoNum type="alphaUcPeriod"/>
            </a:pPr>
            <a:r>
              <a:rPr lang="en-US" dirty="0"/>
              <a:t>Deep</a:t>
            </a:r>
          </a:p>
          <a:p>
            <a:pPr marL="457200" lvl="1" indent="0">
              <a:buNone/>
            </a:pPr>
            <a:r>
              <a:rPr lang="en-US" dirty="0"/>
              <a:t>	</a:t>
            </a:r>
            <a:r>
              <a:rPr lang="en-US" b="1" dirty="0"/>
              <a:t>Rationale:</a:t>
            </a:r>
            <a:r>
              <a:rPr lang="en-US" dirty="0"/>
              <a:t> </a:t>
            </a:r>
            <a:r>
              <a:rPr lang="en-US" i="1" dirty="0">
                <a:solidFill>
                  <a:srgbClr val="F37021"/>
                </a:solidFill>
              </a:rPr>
              <a:t>Deep</a:t>
            </a:r>
            <a:r>
              <a:rPr lang="en-US" dirty="0">
                <a:solidFill>
                  <a:srgbClr val="F37021"/>
                </a:solidFill>
              </a:rPr>
              <a:t> refers to a structure that is farther away from the skin’s surface.</a:t>
            </a:r>
          </a:p>
          <a:p>
            <a:pPr marL="457200" lvl="1" indent="0">
              <a:buNone/>
            </a:pPr>
            <a:r>
              <a:rPr lang="en-US" dirty="0"/>
              <a:t>B.	Superficial </a:t>
            </a:r>
          </a:p>
          <a:p>
            <a:pPr marL="800100" lvl="2" indent="0">
              <a:buNone/>
            </a:pPr>
            <a:r>
              <a:rPr lang="en-US" sz="2000" dirty="0"/>
              <a:t>	</a:t>
            </a:r>
            <a:r>
              <a:rPr lang="en-US" sz="2000" b="1" dirty="0"/>
              <a:t>Rationale:</a:t>
            </a:r>
            <a:r>
              <a:rPr lang="en-US" sz="2000" dirty="0"/>
              <a:t> </a:t>
            </a:r>
            <a:r>
              <a:rPr lang="en-US" sz="2000" i="1" dirty="0">
                <a:solidFill>
                  <a:srgbClr val="F37021"/>
                </a:solidFill>
              </a:rPr>
              <a:t>Superficial</a:t>
            </a:r>
            <a:r>
              <a:rPr lang="en-US" sz="2000" dirty="0">
                <a:solidFill>
                  <a:srgbClr val="F37021"/>
                </a:solidFill>
              </a:rPr>
              <a:t> refers to a structure that is closer to the skin’s surface. </a:t>
            </a:r>
          </a:p>
          <a:p>
            <a:pPr marL="457200" lvl="1" indent="0">
              <a:buNone/>
            </a:pPr>
            <a:r>
              <a:rPr lang="en-US" dirty="0"/>
              <a:t>C.	Dorsal</a:t>
            </a:r>
          </a:p>
          <a:p>
            <a:pPr marL="457200" lvl="1" indent="0">
              <a:buNone/>
            </a:pPr>
            <a:r>
              <a:rPr lang="en-US" dirty="0"/>
              <a:t>	</a:t>
            </a:r>
            <a:r>
              <a:rPr lang="en-US" b="1" dirty="0"/>
              <a:t>Rationale:</a:t>
            </a:r>
            <a:r>
              <a:rPr lang="en-US" dirty="0"/>
              <a:t> </a:t>
            </a:r>
            <a:r>
              <a:rPr lang="en-US" i="1" dirty="0">
                <a:solidFill>
                  <a:srgbClr val="F37021"/>
                </a:solidFill>
              </a:rPr>
              <a:t>Dorsal</a:t>
            </a:r>
            <a:r>
              <a:rPr lang="en-US" dirty="0">
                <a:solidFill>
                  <a:srgbClr val="F37021"/>
                </a:solidFill>
              </a:rPr>
              <a:t> refers to the back or posterior side of the body.</a:t>
            </a:r>
          </a:p>
          <a:p>
            <a:pPr marL="457200" lvl="1" indent="0">
              <a:buNone/>
            </a:pPr>
            <a:r>
              <a:rPr lang="en-US" dirty="0"/>
              <a:t>D.	Ventral </a:t>
            </a:r>
          </a:p>
          <a:p>
            <a:pPr marL="457200" lvl="1" indent="0">
              <a:buNone/>
            </a:pPr>
            <a:r>
              <a:rPr lang="en-US" dirty="0"/>
              <a:t>	</a:t>
            </a:r>
            <a:r>
              <a:rPr lang="en-US" b="1" dirty="0"/>
              <a:t>Rationale:</a:t>
            </a:r>
            <a:r>
              <a:rPr lang="en-US" dirty="0"/>
              <a:t> </a:t>
            </a:r>
            <a:r>
              <a:rPr lang="en-US" dirty="0">
                <a:solidFill>
                  <a:srgbClr val="F37021"/>
                </a:solidFill>
              </a:rPr>
              <a:t>Correct answer</a:t>
            </a:r>
            <a:endParaRPr lang="en-US" sz="2000" dirty="0">
              <a:solidFill>
                <a:srgbClr val="F37021"/>
              </a:solidFill>
            </a:endParaRPr>
          </a:p>
          <a:p>
            <a:endParaRPr lang="en-US" dirty="0">
              <a:solidFill>
                <a:srgbClr val="F37021"/>
              </a:solidFill>
            </a:endParaRPr>
          </a:p>
        </p:txBody>
      </p:sp>
    </p:spTree>
    <p:extLst>
      <p:ext uri="{BB962C8B-B14F-4D97-AF65-F5344CB8AC3E}">
        <p14:creationId xmlns:p14="http://schemas.microsoft.com/office/powerpoint/2010/main" val="16921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t>
            </a:r>
          </a:p>
        </p:txBody>
      </p:sp>
      <p:sp>
        <p:nvSpPr>
          <p:cNvPr id="3" name="Content Placeholder 2"/>
          <p:cNvSpPr>
            <a:spLocks noGrp="1"/>
          </p:cNvSpPr>
          <p:nvPr>
            <p:ph idx="1"/>
          </p:nvPr>
        </p:nvSpPr>
        <p:spPr/>
        <p:txBody>
          <a:bodyPr/>
          <a:lstStyle/>
          <a:p>
            <a:pPr marL="514350" indent="-514350">
              <a:buAutoNum type="arabicPeriod" startAt="8"/>
            </a:pPr>
            <a:r>
              <a:rPr lang="en-US" dirty="0"/>
              <a:t>You place a patient in the semi-Fowler position for transport. This means the patient is:</a:t>
            </a:r>
          </a:p>
          <a:p>
            <a:pPr marL="914400" lvl="1" indent="-457200">
              <a:buAutoNum type="alphaUcPeriod"/>
            </a:pPr>
            <a:r>
              <a:rPr lang="en-US" dirty="0"/>
              <a:t>lying on his or her back.</a:t>
            </a:r>
          </a:p>
          <a:p>
            <a:pPr marL="914400" lvl="1" indent="-457200">
              <a:buAutoNum type="alphaUcPeriod"/>
            </a:pPr>
            <a:r>
              <a:rPr lang="en-US" dirty="0"/>
              <a:t>lying on his or her stomach.</a:t>
            </a:r>
          </a:p>
          <a:p>
            <a:pPr marL="914400" lvl="1" indent="-457200">
              <a:buAutoNum type="alphaUcPeriod"/>
            </a:pPr>
            <a:r>
              <a:rPr lang="en-US" dirty="0"/>
              <a:t>sitting at a 45-degree angle.</a:t>
            </a:r>
          </a:p>
          <a:p>
            <a:pPr marL="914400" lvl="1" indent="-457200">
              <a:buAutoNum type="alphaUcPeriod"/>
            </a:pPr>
            <a:r>
              <a:rPr lang="en-US" dirty="0"/>
              <a:t>sitting at a 90-degree angle.</a:t>
            </a:r>
          </a:p>
          <a:p>
            <a:endParaRPr lang="en-US" dirty="0"/>
          </a:p>
        </p:txBody>
      </p:sp>
    </p:spTree>
    <p:extLst>
      <p:ext uri="{BB962C8B-B14F-4D97-AF65-F5344CB8AC3E}">
        <p14:creationId xmlns:p14="http://schemas.microsoft.com/office/powerpoint/2010/main" val="272736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t>
            </a:r>
          </a:p>
        </p:txBody>
      </p:sp>
      <p:sp>
        <p:nvSpPr>
          <p:cNvPr id="3" name="Content Placeholder 2"/>
          <p:cNvSpPr>
            <a:spLocks noGrp="1"/>
          </p:cNvSpPr>
          <p:nvPr>
            <p:ph idx="1"/>
          </p:nvPr>
        </p:nvSpPr>
        <p:spPr/>
        <p:txBody>
          <a:bodyPr/>
          <a:lstStyle/>
          <a:p>
            <a:pPr marL="0" indent="0">
              <a:buNone/>
            </a:pPr>
            <a:r>
              <a:rPr lang="en-US" b="1" dirty="0"/>
              <a:t>Answer:</a:t>
            </a:r>
            <a:r>
              <a:rPr lang="en-US" dirty="0"/>
              <a:t> </a:t>
            </a:r>
            <a:r>
              <a:rPr lang="en-US" b="1" dirty="0">
                <a:solidFill>
                  <a:srgbClr val="F37021"/>
                </a:solidFill>
              </a:rPr>
              <a:t>C</a:t>
            </a:r>
          </a:p>
          <a:p>
            <a:pPr marL="0" indent="0">
              <a:buNone/>
            </a:pPr>
            <a:r>
              <a:rPr lang="en-US" b="1" dirty="0"/>
              <a:t>Rationale: </a:t>
            </a:r>
            <a:r>
              <a:rPr lang="en-US" dirty="0"/>
              <a:t>A patient that is sitting at a 45-degree angle is said to be in a semi-Fowler position. A patient is said to be supine when positioned on his or her back. When a patient is lying on his or her stomach, they are said to be in a prone position. If you have a patient sitting at a 90-degree angle, you have placed them in a high-Fowler position. </a:t>
            </a:r>
          </a:p>
          <a:p>
            <a:endParaRPr lang="en-US" dirty="0"/>
          </a:p>
        </p:txBody>
      </p:sp>
    </p:spTree>
    <p:extLst>
      <p:ext uri="{BB962C8B-B14F-4D97-AF65-F5344CB8AC3E}">
        <p14:creationId xmlns:p14="http://schemas.microsoft.com/office/powerpoint/2010/main" val="4106633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t>
            </a:r>
          </a:p>
        </p:txBody>
      </p:sp>
      <p:sp>
        <p:nvSpPr>
          <p:cNvPr id="3" name="Content Placeholder 2"/>
          <p:cNvSpPr>
            <a:spLocks noGrp="1"/>
          </p:cNvSpPr>
          <p:nvPr>
            <p:ph idx="1"/>
          </p:nvPr>
        </p:nvSpPr>
        <p:spPr/>
        <p:txBody>
          <a:bodyPr/>
          <a:lstStyle/>
          <a:p>
            <a:pPr marL="514350" indent="-514350">
              <a:buAutoNum type="arabicPeriod" startAt="8"/>
            </a:pPr>
            <a:r>
              <a:rPr lang="en-US" dirty="0"/>
              <a:t>You place a patient in the semi-Fowler position for transport. This means the patient is:</a:t>
            </a:r>
          </a:p>
          <a:p>
            <a:pPr marL="914400" lvl="1" indent="-457200">
              <a:buAutoNum type="alphaUcPeriod"/>
            </a:pPr>
            <a:r>
              <a:rPr lang="en-US" dirty="0"/>
              <a:t>lying on his or her back.</a:t>
            </a:r>
          </a:p>
          <a:p>
            <a:pPr marL="914400" lvl="1" indent="-457200">
              <a:buNone/>
            </a:pPr>
            <a:r>
              <a:rPr lang="en-US" dirty="0"/>
              <a:t>	</a:t>
            </a:r>
            <a:r>
              <a:rPr lang="en-US" b="1" dirty="0"/>
              <a:t>Rationale: </a:t>
            </a:r>
            <a:r>
              <a:rPr lang="en-US" i="1" dirty="0">
                <a:solidFill>
                  <a:srgbClr val="F37021"/>
                </a:solidFill>
              </a:rPr>
              <a:t>Supine</a:t>
            </a:r>
            <a:r>
              <a:rPr lang="en-US" dirty="0">
                <a:solidFill>
                  <a:srgbClr val="F37021"/>
                </a:solidFill>
              </a:rPr>
              <a:t> is used to describe the position when a patient is lying on his or her back.</a:t>
            </a:r>
          </a:p>
          <a:p>
            <a:pPr marL="914400" lvl="1" indent="-457200">
              <a:buNone/>
            </a:pPr>
            <a:r>
              <a:rPr lang="en-US" dirty="0"/>
              <a:t>B. 	lying on his or her stomach.</a:t>
            </a:r>
          </a:p>
          <a:p>
            <a:pPr marL="914400" lvl="1" indent="-457200">
              <a:buNone/>
            </a:pPr>
            <a:r>
              <a:rPr lang="en-US" dirty="0"/>
              <a:t>	</a:t>
            </a:r>
            <a:r>
              <a:rPr lang="en-US" b="1" dirty="0"/>
              <a:t>Rationale:</a:t>
            </a:r>
            <a:r>
              <a:rPr lang="en-US" dirty="0"/>
              <a:t> </a:t>
            </a:r>
            <a:r>
              <a:rPr lang="en-US" i="1" dirty="0">
                <a:solidFill>
                  <a:srgbClr val="F37021"/>
                </a:solidFill>
              </a:rPr>
              <a:t>Prone</a:t>
            </a:r>
            <a:r>
              <a:rPr lang="en-US" dirty="0">
                <a:solidFill>
                  <a:srgbClr val="F37021"/>
                </a:solidFill>
              </a:rPr>
              <a:t> is used to describe the position when a patient is lying on his or her stomach.</a:t>
            </a:r>
          </a:p>
          <a:p>
            <a:pPr marL="457200" lvl="1" indent="0">
              <a:buNone/>
            </a:pPr>
            <a:r>
              <a:rPr lang="en-US" dirty="0"/>
              <a:t>C. 	sitting at a 45-degree angle.</a:t>
            </a:r>
          </a:p>
          <a:p>
            <a:pPr marL="457200" lvl="1" indent="0">
              <a:buNone/>
            </a:pPr>
            <a:r>
              <a:rPr lang="en-US" dirty="0"/>
              <a:t>	</a:t>
            </a:r>
            <a:r>
              <a:rPr lang="en-US" b="1" dirty="0"/>
              <a:t>Rationale:</a:t>
            </a:r>
            <a:r>
              <a:rPr lang="en-US" dirty="0"/>
              <a:t> </a:t>
            </a:r>
            <a:r>
              <a:rPr lang="en-US" dirty="0">
                <a:solidFill>
                  <a:srgbClr val="F37021"/>
                </a:solidFill>
              </a:rPr>
              <a:t>Correct answer</a:t>
            </a:r>
          </a:p>
          <a:p>
            <a:pPr marL="457200" lvl="1" indent="0">
              <a:buNone/>
            </a:pPr>
            <a:r>
              <a:rPr lang="en-US" dirty="0"/>
              <a:t>D. 	sitting at a 90-degree angle.</a:t>
            </a:r>
          </a:p>
          <a:p>
            <a:pPr marL="914400" lvl="1" indent="-457200">
              <a:buNone/>
            </a:pPr>
            <a:r>
              <a:rPr lang="en-US" dirty="0"/>
              <a:t>	</a:t>
            </a:r>
            <a:r>
              <a:rPr lang="en-US" b="1" dirty="0"/>
              <a:t>Rationale:</a:t>
            </a:r>
            <a:r>
              <a:rPr lang="en-US" dirty="0"/>
              <a:t> </a:t>
            </a:r>
            <a:r>
              <a:rPr lang="en-US" dirty="0">
                <a:solidFill>
                  <a:srgbClr val="F37021"/>
                </a:solidFill>
              </a:rPr>
              <a:t>High-Fowler is used to describe the position when a patient is sitting at a 90-degree angle.</a:t>
            </a:r>
            <a:endParaRPr lang="en-US" dirty="0"/>
          </a:p>
        </p:txBody>
      </p:sp>
    </p:spTree>
    <p:extLst>
      <p:ext uri="{BB962C8B-B14F-4D97-AF65-F5344CB8AC3E}">
        <p14:creationId xmlns:p14="http://schemas.microsoft.com/office/powerpoint/2010/main" val="1664343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t>
            </a:r>
          </a:p>
        </p:txBody>
      </p:sp>
      <p:sp>
        <p:nvSpPr>
          <p:cNvPr id="3" name="Content Placeholder 2"/>
          <p:cNvSpPr>
            <a:spLocks noGrp="1"/>
          </p:cNvSpPr>
          <p:nvPr>
            <p:ph idx="1"/>
          </p:nvPr>
        </p:nvSpPr>
        <p:spPr/>
        <p:txBody>
          <a:bodyPr/>
          <a:lstStyle/>
          <a:p>
            <a:pPr marL="514350" indent="-514350">
              <a:buAutoNum type="arabicPeriod" startAt="9"/>
            </a:pPr>
            <a:r>
              <a:rPr lang="en-US" dirty="0"/>
              <a:t>A laceration located on the plantar surface is on the:</a:t>
            </a:r>
          </a:p>
          <a:p>
            <a:pPr marL="914400" lvl="1" indent="-457200">
              <a:buAutoNum type="alphaUcPeriod"/>
            </a:pPr>
            <a:r>
              <a:rPr lang="en-US" dirty="0"/>
              <a:t>sole of the foot.</a:t>
            </a:r>
          </a:p>
          <a:p>
            <a:pPr marL="914400" lvl="1" indent="-457200">
              <a:buAutoNum type="alphaUcPeriod"/>
            </a:pPr>
            <a:r>
              <a:rPr lang="en-US" dirty="0"/>
              <a:t>palm of the hand.</a:t>
            </a:r>
          </a:p>
          <a:p>
            <a:pPr marL="914400" lvl="1" indent="-457200">
              <a:buAutoNum type="alphaUcPeriod"/>
            </a:pPr>
            <a:r>
              <a:rPr lang="en-US" dirty="0"/>
              <a:t>back of the body.</a:t>
            </a:r>
          </a:p>
          <a:p>
            <a:pPr marL="914400" lvl="1" indent="-457200">
              <a:buAutoNum type="alphaUcPeriod"/>
            </a:pPr>
            <a:r>
              <a:rPr lang="en-US" dirty="0"/>
              <a:t>front of the body.</a:t>
            </a:r>
          </a:p>
          <a:p>
            <a:endParaRPr lang="en-US" dirty="0"/>
          </a:p>
        </p:txBody>
      </p:sp>
    </p:spTree>
    <p:extLst>
      <p:ext uri="{BB962C8B-B14F-4D97-AF65-F5344CB8AC3E}">
        <p14:creationId xmlns:p14="http://schemas.microsoft.com/office/powerpoint/2010/main" val="470849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t>
            </a:r>
          </a:p>
        </p:txBody>
      </p:sp>
      <p:sp>
        <p:nvSpPr>
          <p:cNvPr id="3" name="Content Placeholder 2"/>
          <p:cNvSpPr>
            <a:spLocks noGrp="1"/>
          </p:cNvSpPr>
          <p:nvPr>
            <p:ph idx="1"/>
          </p:nvPr>
        </p:nvSpPr>
        <p:spPr/>
        <p:txBody>
          <a:bodyPr/>
          <a:lstStyle/>
          <a:p>
            <a:pPr marL="0" indent="0">
              <a:buNone/>
            </a:pPr>
            <a:r>
              <a:rPr lang="en-US" b="1" dirty="0"/>
              <a:t>Answer: </a:t>
            </a:r>
            <a:r>
              <a:rPr lang="en-US" b="1" dirty="0">
                <a:solidFill>
                  <a:srgbClr val="F37021"/>
                </a:solidFill>
              </a:rPr>
              <a:t>A</a:t>
            </a:r>
            <a:r>
              <a:rPr lang="en-US" b="1" dirty="0"/>
              <a:t> </a:t>
            </a:r>
          </a:p>
          <a:p>
            <a:pPr marL="0" indent="0">
              <a:buNone/>
            </a:pPr>
            <a:r>
              <a:rPr lang="en-US" b="1" dirty="0"/>
              <a:t>Rationale: </a:t>
            </a:r>
            <a:r>
              <a:rPr lang="en-US" i="1" dirty="0"/>
              <a:t>Plantar</a:t>
            </a:r>
            <a:r>
              <a:rPr lang="en-US" dirty="0"/>
              <a:t> refers to the soles of the feet while </a:t>
            </a:r>
            <a:r>
              <a:rPr lang="en-US" i="1" dirty="0"/>
              <a:t>palmar</a:t>
            </a:r>
            <a:r>
              <a:rPr lang="en-US" dirty="0"/>
              <a:t> refers to the palms of the hands. </a:t>
            </a:r>
            <a:r>
              <a:rPr lang="en-US" i="1" dirty="0"/>
              <a:t>Dorsal</a:t>
            </a:r>
            <a:r>
              <a:rPr lang="en-US" dirty="0"/>
              <a:t> or </a:t>
            </a:r>
            <a:r>
              <a:rPr lang="en-US" i="1" dirty="0"/>
              <a:t>posterior</a:t>
            </a:r>
            <a:r>
              <a:rPr lang="en-US" dirty="0"/>
              <a:t> is used when referring to the back of the body. </a:t>
            </a:r>
            <a:r>
              <a:rPr lang="en-US" i="1" dirty="0"/>
              <a:t>Ventral</a:t>
            </a:r>
            <a:r>
              <a:rPr lang="en-US" dirty="0"/>
              <a:t> or </a:t>
            </a:r>
            <a:r>
              <a:rPr lang="en-US" i="1" dirty="0"/>
              <a:t>anterior</a:t>
            </a:r>
            <a:r>
              <a:rPr lang="en-US" dirty="0"/>
              <a:t> is used to when referring to the front of the body. </a:t>
            </a:r>
            <a:endParaRPr lang="en-US" b="1" dirty="0"/>
          </a:p>
          <a:p>
            <a:endParaRPr lang="en-US" dirty="0"/>
          </a:p>
        </p:txBody>
      </p:sp>
    </p:spTree>
    <p:extLst>
      <p:ext uri="{BB962C8B-B14F-4D97-AF65-F5344CB8AC3E}">
        <p14:creationId xmlns:p14="http://schemas.microsoft.com/office/powerpoint/2010/main" val="127305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t>
            </a:r>
          </a:p>
        </p:txBody>
      </p:sp>
      <p:sp>
        <p:nvSpPr>
          <p:cNvPr id="3" name="Content Placeholder 2"/>
          <p:cNvSpPr>
            <a:spLocks noGrp="1"/>
          </p:cNvSpPr>
          <p:nvPr>
            <p:ph idx="1"/>
          </p:nvPr>
        </p:nvSpPr>
        <p:spPr/>
        <p:txBody>
          <a:bodyPr/>
          <a:lstStyle/>
          <a:p>
            <a:pPr marL="514350" indent="-514350">
              <a:spcAft>
                <a:spcPts val="600"/>
              </a:spcAft>
              <a:buAutoNum type="arabicPeriod" startAt="9"/>
            </a:pPr>
            <a:r>
              <a:rPr lang="en-US" dirty="0"/>
              <a:t>A laceration located on the plantar surface is on the:</a:t>
            </a:r>
          </a:p>
          <a:p>
            <a:pPr marL="914400" lvl="1" indent="-457200">
              <a:buAutoNum type="alphaUcPeriod"/>
            </a:pPr>
            <a:r>
              <a:rPr lang="en-US" dirty="0"/>
              <a:t>sole of the foot.</a:t>
            </a:r>
          </a:p>
          <a:p>
            <a:pPr marL="457200" lvl="1" indent="0">
              <a:buNone/>
            </a:pPr>
            <a:r>
              <a:rPr lang="en-US" dirty="0"/>
              <a:t>	</a:t>
            </a:r>
            <a:r>
              <a:rPr lang="en-US" b="1" dirty="0"/>
              <a:t>Rationale:</a:t>
            </a:r>
            <a:r>
              <a:rPr lang="en-US" dirty="0"/>
              <a:t> </a:t>
            </a:r>
            <a:r>
              <a:rPr lang="en-US" dirty="0">
                <a:solidFill>
                  <a:srgbClr val="F37021"/>
                </a:solidFill>
              </a:rPr>
              <a:t>Correct answer</a:t>
            </a:r>
          </a:p>
          <a:p>
            <a:pPr marL="457200" lvl="1" indent="0">
              <a:buNone/>
            </a:pPr>
            <a:r>
              <a:rPr lang="en-US" dirty="0"/>
              <a:t>B. 	palm of the hand.</a:t>
            </a:r>
          </a:p>
          <a:p>
            <a:pPr marL="457200" lvl="1" indent="0">
              <a:buNone/>
            </a:pPr>
            <a:r>
              <a:rPr lang="en-US" dirty="0"/>
              <a:t>	</a:t>
            </a:r>
            <a:r>
              <a:rPr lang="en-US" b="1" dirty="0"/>
              <a:t>Rationale:</a:t>
            </a:r>
            <a:r>
              <a:rPr lang="en-US" dirty="0"/>
              <a:t> </a:t>
            </a:r>
            <a:r>
              <a:rPr lang="en-US" i="1" dirty="0">
                <a:solidFill>
                  <a:srgbClr val="F37021"/>
                </a:solidFill>
              </a:rPr>
              <a:t>Palmar</a:t>
            </a:r>
            <a:r>
              <a:rPr lang="en-US" dirty="0">
                <a:solidFill>
                  <a:srgbClr val="F37021"/>
                </a:solidFill>
              </a:rPr>
              <a:t> is used to describe the palm of the hand.</a:t>
            </a:r>
          </a:p>
          <a:p>
            <a:pPr marL="457200" lvl="1" indent="0">
              <a:buNone/>
            </a:pPr>
            <a:r>
              <a:rPr lang="en-US" dirty="0"/>
              <a:t>C. 	back of the body.</a:t>
            </a:r>
          </a:p>
          <a:p>
            <a:pPr marL="457200" lvl="1" indent="0">
              <a:buNone/>
            </a:pPr>
            <a:r>
              <a:rPr lang="en-US" dirty="0"/>
              <a:t>	</a:t>
            </a:r>
            <a:r>
              <a:rPr lang="en-US" b="1" dirty="0"/>
              <a:t>Rationale:</a:t>
            </a:r>
            <a:r>
              <a:rPr lang="en-US" dirty="0"/>
              <a:t> </a:t>
            </a:r>
            <a:r>
              <a:rPr lang="en-US" i="1" dirty="0">
                <a:solidFill>
                  <a:srgbClr val="F37021"/>
                </a:solidFill>
              </a:rPr>
              <a:t>Dorsal</a:t>
            </a:r>
            <a:r>
              <a:rPr lang="en-US" dirty="0">
                <a:solidFill>
                  <a:srgbClr val="F37021"/>
                </a:solidFill>
              </a:rPr>
              <a:t> or </a:t>
            </a:r>
            <a:r>
              <a:rPr lang="en-US" i="1" dirty="0">
                <a:solidFill>
                  <a:srgbClr val="F37021"/>
                </a:solidFill>
              </a:rPr>
              <a:t>posterior</a:t>
            </a:r>
            <a:r>
              <a:rPr lang="en-US" dirty="0">
                <a:solidFill>
                  <a:srgbClr val="F37021"/>
                </a:solidFill>
              </a:rPr>
              <a:t> is used when describing the back of the body.</a:t>
            </a:r>
          </a:p>
          <a:p>
            <a:pPr marL="457200" lvl="1" indent="0">
              <a:buNone/>
            </a:pPr>
            <a:r>
              <a:rPr lang="en-US" dirty="0"/>
              <a:t>D. 	front of the body.</a:t>
            </a:r>
          </a:p>
          <a:p>
            <a:pPr marL="457200" lvl="1" indent="0">
              <a:buNone/>
            </a:pPr>
            <a:r>
              <a:rPr lang="en-US" dirty="0"/>
              <a:t>	</a:t>
            </a:r>
            <a:r>
              <a:rPr lang="en-US" b="1" dirty="0"/>
              <a:t>Rationale:</a:t>
            </a:r>
            <a:r>
              <a:rPr lang="en-US" dirty="0"/>
              <a:t> </a:t>
            </a:r>
            <a:r>
              <a:rPr lang="en-US" i="1" dirty="0">
                <a:solidFill>
                  <a:srgbClr val="F37021"/>
                </a:solidFill>
              </a:rPr>
              <a:t>Ventral</a:t>
            </a:r>
            <a:r>
              <a:rPr lang="en-US" dirty="0">
                <a:solidFill>
                  <a:srgbClr val="F37021"/>
                </a:solidFill>
              </a:rPr>
              <a:t> or </a:t>
            </a:r>
            <a:r>
              <a:rPr lang="en-US" i="1" dirty="0">
                <a:solidFill>
                  <a:srgbClr val="F37021"/>
                </a:solidFill>
              </a:rPr>
              <a:t>anterior</a:t>
            </a:r>
            <a:r>
              <a:rPr lang="en-US" dirty="0">
                <a:solidFill>
                  <a:srgbClr val="F37021"/>
                </a:solidFill>
              </a:rPr>
              <a:t> is used when describing the front of the body.</a:t>
            </a:r>
          </a:p>
          <a:p>
            <a:pPr marL="457200" lvl="1" indent="0">
              <a:buNone/>
            </a:pPr>
            <a:endParaRPr lang="en-US" dirty="0">
              <a:solidFill>
                <a:srgbClr val="F37021"/>
              </a:solidFill>
            </a:endParaRPr>
          </a:p>
          <a:p>
            <a:endParaRPr lang="en-US" dirty="0"/>
          </a:p>
        </p:txBody>
      </p:sp>
    </p:spTree>
    <p:extLst>
      <p:ext uri="{BB962C8B-B14F-4D97-AF65-F5344CB8AC3E}">
        <p14:creationId xmlns:p14="http://schemas.microsoft.com/office/powerpoint/2010/main" val="165261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nSpc>
                <a:spcPct val="85000"/>
              </a:lnSpc>
              <a:defRPr/>
            </a:pPr>
            <a:r>
              <a:rPr lang="en-US" altLang="en-US" dirty="0"/>
              <a:t>Anatomy of a Medical Term </a:t>
            </a:r>
            <a:r>
              <a:rPr lang="en-US" altLang="en-US" sz="2000" b="0" dirty="0"/>
              <a:t>(3 of 9)</a:t>
            </a:r>
            <a:endParaRPr lang="en-US" altLang="en-US" sz="2800" b="0" dirty="0"/>
          </a:p>
        </p:txBody>
      </p:sp>
      <p:sp>
        <p:nvSpPr>
          <p:cNvPr id="15363" name="Content Placeholder 2"/>
          <p:cNvSpPr>
            <a:spLocks noGrp="1"/>
          </p:cNvSpPr>
          <p:nvPr>
            <p:ph idx="1"/>
          </p:nvPr>
        </p:nvSpPr>
        <p:spPr/>
        <p:txBody>
          <a:bodyPr rIns="228600"/>
          <a:lstStyle/>
          <a:p>
            <a:pPr>
              <a:spcBef>
                <a:spcPct val="35000"/>
              </a:spcBef>
            </a:pPr>
            <a:r>
              <a:rPr lang="en-US" altLang="en-US" dirty="0"/>
              <a:t>How the parts of a term are combined determines its meaning. </a:t>
            </a:r>
          </a:p>
          <a:p>
            <a:pPr lvl="1">
              <a:spcBef>
                <a:spcPct val="35000"/>
              </a:spcBef>
            </a:pPr>
            <a:r>
              <a:rPr lang="en-US" altLang="en-US" dirty="0"/>
              <a:t>Accurate spelling is essential.</a:t>
            </a:r>
          </a:p>
          <a:p>
            <a:pPr lvl="1">
              <a:spcBef>
                <a:spcPct val="35000"/>
              </a:spcBef>
            </a:pPr>
            <a:r>
              <a:rPr lang="en-US" altLang="en-US" i="1" dirty="0"/>
              <a:t>-phasia </a:t>
            </a:r>
            <a:r>
              <a:rPr lang="en-US" altLang="en-US" dirty="0"/>
              <a:t>means speaking; </a:t>
            </a:r>
            <a:r>
              <a:rPr lang="en-US" altLang="en-US" i="1" dirty="0"/>
              <a:t>-phagia </a:t>
            </a:r>
            <a:r>
              <a:rPr lang="en-US" altLang="en-US" dirty="0"/>
              <a:t>means eating or swallowing.</a:t>
            </a:r>
          </a:p>
          <a:p>
            <a:pPr lvl="1">
              <a:spcBef>
                <a:spcPct val="35000"/>
              </a:spcBef>
            </a:pPr>
            <a:r>
              <a:rPr lang="en-US" altLang="en-US" i="1" dirty="0"/>
              <a:t>Dys- </a:t>
            </a:r>
            <a:r>
              <a:rPr lang="en-US" altLang="en-US" dirty="0"/>
              <a:t>means difficult or painful.</a:t>
            </a:r>
          </a:p>
          <a:p>
            <a:pPr lvl="2">
              <a:spcBef>
                <a:spcPct val="35000"/>
              </a:spcBef>
            </a:pPr>
            <a:r>
              <a:rPr lang="en-US" altLang="en-US" dirty="0"/>
              <a:t>Dysphasia means difficulty speaking.</a:t>
            </a:r>
          </a:p>
          <a:p>
            <a:pPr lvl="2">
              <a:spcBef>
                <a:spcPct val="35000"/>
              </a:spcBef>
            </a:pPr>
            <a:r>
              <a:rPr lang="en-US" altLang="en-US" dirty="0"/>
              <a:t>Dysphagia means difficulty eating or swallowing.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t>
            </a:r>
          </a:p>
        </p:txBody>
      </p:sp>
      <p:sp>
        <p:nvSpPr>
          <p:cNvPr id="3" name="Content Placeholder 2"/>
          <p:cNvSpPr>
            <a:spLocks noGrp="1"/>
          </p:cNvSpPr>
          <p:nvPr>
            <p:ph idx="1"/>
          </p:nvPr>
        </p:nvSpPr>
        <p:spPr/>
        <p:txBody>
          <a:bodyPr/>
          <a:lstStyle/>
          <a:p>
            <a:pPr marL="514350" indent="-514350">
              <a:spcAft>
                <a:spcPts val="600"/>
              </a:spcAft>
              <a:buAutoNum type="arabicPeriod" startAt="10"/>
            </a:pPr>
            <a:r>
              <a:rPr lang="en-US" dirty="0"/>
              <a:t> When using abbreviations, acronyms, or symbols, an EMT should:</a:t>
            </a:r>
          </a:p>
          <a:p>
            <a:pPr marL="914400" lvl="1" indent="-457200">
              <a:buAutoNum type="alphaUcPeriod"/>
            </a:pPr>
            <a:r>
              <a:rPr lang="en-US" dirty="0"/>
              <a:t>be familiar with those used in your agency.</a:t>
            </a:r>
          </a:p>
          <a:p>
            <a:pPr marL="914400" lvl="1" indent="-457200">
              <a:buAutoNum type="alphaUcPeriod"/>
            </a:pPr>
            <a:r>
              <a:rPr lang="en-US" dirty="0"/>
              <a:t>use only those that are medically accepted.</a:t>
            </a:r>
          </a:p>
          <a:p>
            <a:pPr marL="914400" lvl="1" indent="-457200">
              <a:buAutoNum type="alphaUcPeriod"/>
            </a:pPr>
            <a:r>
              <a:rPr lang="en-US" dirty="0"/>
              <a:t>use them to shorten documentation.</a:t>
            </a:r>
          </a:p>
          <a:p>
            <a:pPr marL="914400" lvl="1" indent="-457200">
              <a:buAutoNum type="alphaUcPeriod"/>
            </a:pPr>
            <a:r>
              <a:rPr lang="en-US" dirty="0"/>
              <a:t>All of the above.</a:t>
            </a:r>
          </a:p>
          <a:p>
            <a:endParaRPr lang="en-US" dirty="0"/>
          </a:p>
        </p:txBody>
      </p:sp>
    </p:spTree>
    <p:extLst>
      <p:ext uri="{BB962C8B-B14F-4D97-AF65-F5344CB8AC3E}">
        <p14:creationId xmlns:p14="http://schemas.microsoft.com/office/powerpoint/2010/main" val="3093087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t>
            </a:r>
          </a:p>
        </p:txBody>
      </p:sp>
      <p:sp>
        <p:nvSpPr>
          <p:cNvPr id="3" name="Content Placeholder 2"/>
          <p:cNvSpPr>
            <a:spLocks noGrp="1"/>
          </p:cNvSpPr>
          <p:nvPr>
            <p:ph idx="1"/>
          </p:nvPr>
        </p:nvSpPr>
        <p:spPr/>
        <p:txBody>
          <a:bodyPr/>
          <a:lstStyle/>
          <a:p>
            <a:pPr marL="0" indent="0">
              <a:buNone/>
            </a:pPr>
            <a:r>
              <a:rPr lang="en-US" b="1" dirty="0"/>
              <a:t>Answer:</a:t>
            </a:r>
            <a:r>
              <a:rPr lang="en-US" dirty="0"/>
              <a:t> </a:t>
            </a:r>
            <a:r>
              <a:rPr lang="en-US" b="1" dirty="0">
                <a:solidFill>
                  <a:srgbClr val="F37021"/>
                </a:solidFill>
              </a:rPr>
              <a:t>D</a:t>
            </a:r>
          </a:p>
          <a:p>
            <a:pPr marL="0" indent="0">
              <a:buNone/>
            </a:pPr>
            <a:r>
              <a:rPr lang="en-US" b="1" dirty="0"/>
              <a:t>Rationale: </a:t>
            </a:r>
            <a:r>
              <a:rPr lang="en-US" dirty="0"/>
              <a:t>Before using abbreviations, acronyms, or symbols in your documentation, it is important to know which ones are accepted for use by your agency. You should only use those that are medically accepted so anyone who is reading your report can understand what you are saying. To minimize the length of your documentation you can use abbreviations, acronyms, and/or symbols. </a:t>
            </a:r>
            <a:endParaRPr lang="en-US" b="1" dirty="0"/>
          </a:p>
          <a:p>
            <a:endParaRPr lang="en-US" dirty="0"/>
          </a:p>
        </p:txBody>
      </p:sp>
    </p:spTree>
    <p:extLst>
      <p:ext uri="{BB962C8B-B14F-4D97-AF65-F5344CB8AC3E}">
        <p14:creationId xmlns:p14="http://schemas.microsoft.com/office/powerpoint/2010/main" val="393335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t>
            </a:r>
          </a:p>
        </p:txBody>
      </p:sp>
      <p:sp>
        <p:nvSpPr>
          <p:cNvPr id="3" name="Content Placeholder 2"/>
          <p:cNvSpPr>
            <a:spLocks noGrp="1"/>
          </p:cNvSpPr>
          <p:nvPr>
            <p:ph idx="1"/>
          </p:nvPr>
        </p:nvSpPr>
        <p:spPr/>
        <p:txBody>
          <a:bodyPr/>
          <a:lstStyle/>
          <a:p>
            <a:pPr marL="514350" indent="-514350">
              <a:spcAft>
                <a:spcPts val="600"/>
              </a:spcAft>
              <a:buAutoNum type="arabicPeriod" startAt="10"/>
            </a:pPr>
            <a:r>
              <a:rPr lang="en-US" dirty="0"/>
              <a:t> When using abbreviations, acronyms, or symbols, an EMT should:</a:t>
            </a:r>
          </a:p>
          <a:p>
            <a:pPr marL="914400" lvl="1" indent="-457200">
              <a:buAutoNum type="alphaUcPeriod"/>
            </a:pPr>
            <a:r>
              <a:rPr lang="en-US" dirty="0"/>
              <a:t>be familiar with those used in your agency.</a:t>
            </a:r>
          </a:p>
          <a:p>
            <a:pPr marL="914400" lvl="1" indent="-457200">
              <a:buNone/>
            </a:pPr>
            <a:r>
              <a:rPr lang="en-US" dirty="0"/>
              <a:t>	</a:t>
            </a:r>
            <a:r>
              <a:rPr lang="en-US" b="1" dirty="0"/>
              <a:t>Rationale:</a:t>
            </a:r>
            <a:r>
              <a:rPr lang="en-US" dirty="0"/>
              <a:t> </a:t>
            </a:r>
            <a:r>
              <a:rPr lang="en-US" dirty="0">
                <a:solidFill>
                  <a:srgbClr val="F37021"/>
                </a:solidFill>
              </a:rPr>
              <a:t>Correct answer. An EMT should be familiar with the abbreviations, acronyms, and symbols, used by his or her agency.</a:t>
            </a:r>
          </a:p>
          <a:p>
            <a:pPr marL="914400" lvl="1" indent="-457200">
              <a:buNone/>
            </a:pPr>
            <a:r>
              <a:rPr lang="en-US" dirty="0"/>
              <a:t>B. 	use only those that are medically accepted.</a:t>
            </a:r>
          </a:p>
          <a:p>
            <a:pPr marL="914400" lvl="1" indent="-457200">
              <a:buNone/>
            </a:pPr>
            <a:r>
              <a:rPr lang="en-US" dirty="0"/>
              <a:t>	</a:t>
            </a:r>
            <a:r>
              <a:rPr lang="en-US" b="1" dirty="0"/>
              <a:t>Rationale:</a:t>
            </a:r>
            <a:r>
              <a:rPr lang="en-US" dirty="0"/>
              <a:t> </a:t>
            </a:r>
            <a:r>
              <a:rPr lang="en-US" dirty="0">
                <a:solidFill>
                  <a:srgbClr val="F37021"/>
                </a:solidFill>
              </a:rPr>
              <a:t>Correct answer. An EMT should use abbreviations, acronyms, or symbols that are medically accepted.</a:t>
            </a:r>
          </a:p>
          <a:p>
            <a:pPr marL="914400" lvl="1" indent="-457200">
              <a:buNone/>
            </a:pPr>
            <a:r>
              <a:rPr lang="en-US" dirty="0"/>
              <a:t>C. 	use them to shorten documentation.</a:t>
            </a:r>
          </a:p>
          <a:p>
            <a:pPr marL="914400" lvl="1" indent="-457200">
              <a:buNone/>
            </a:pPr>
            <a:r>
              <a:rPr lang="en-US" dirty="0"/>
              <a:t>	</a:t>
            </a:r>
            <a:r>
              <a:rPr lang="en-US" b="1" dirty="0"/>
              <a:t>Rationale:</a:t>
            </a:r>
            <a:r>
              <a:rPr lang="en-US" dirty="0"/>
              <a:t> </a:t>
            </a:r>
            <a:r>
              <a:rPr lang="en-US" dirty="0">
                <a:solidFill>
                  <a:srgbClr val="F37021"/>
                </a:solidFill>
              </a:rPr>
              <a:t>Correct answer. EMTs can use abbreviations, acronyms, or abbreviations to shorten documentation.</a:t>
            </a:r>
          </a:p>
          <a:p>
            <a:pPr marL="914400" lvl="1" indent="-457200">
              <a:buNone/>
            </a:pPr>
            <a:r>
              <a:rPr lang="en-US" dirty="0"/>
              <a:t>D.	All of the above.</a:t>
            </a:r>
          </a:p>
          <a:p>
            <a:pPr marL="914400" lvl="1" indent="-457200">
              <a:buNone/>
            </a:pPr>
            <a:r>
              <a:rPr lang="en-US" dirty="0"/>
              <a:t>	</a:t>
            </a:r>
            <a:r>
              <a:rPr lang="en-US" b="1" dirty="0"/>
              <a:t>Rationale:</a:t>
            </a:r>
            <a:r>
              <a:rPr lang="en-US" dirty="0"/>
              <a:t> </a:t>
            </a:r>
            <a:r>
              <a:rPr lang="en-US" dirty="0">
                <a:solidFill>
                  <a:srgbClr val="F37021"/>
                </a:solidFill>
              </a:rPr>
              <a:t>Correct answer.</a:t>
            </a:r>
          </a:p>
          <a:p>
            <a:endParaRPr lang="en-US" dirty="0"/>
          </a:p>
        </p:txBody>
      </p:sp>
    </p:spTree>
    <p:extLst>
      <p:ext uri="{BB962C8B-B14F-4D97-AF65-F5344CB8AC3E}">
        <p14:creationId xmlns:p14="http://schemas.microsoft.com/office/powerpoint/2010/main" val="265261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nSpc>
                <a:spcPct val="85000"/>
              </a:lnSpc>
              <a:defRPr/>
            </a:pPr>
            <a:r>
              <a:rPr lang="en-US" altLang="en-US" dirty="0"/>
              <a:t>Anatomy of a Medical Term </a:t>
            </a:r>
            <a:r>
              <a:rPr lang="en-US" altLang="en-US" sz="2000" b="0" dirty="0"/>
              <a:t>(4 of 9)</a:t>
            </a:r>
            <a:endParaRPr lang="en-US" altLang="en-US" sz="2800" b="0" dirty="0"/>
          </a:p>
        </p:txBody>
      </p:sp>
      <p:sp>
        <p:nvSpPr>
          <p:cNvPr id="16387" name="Content Placeholder 2"/>
          <p:cNvSpPr>
            <a:spLocks noGrp="1"/>
          </p:cNvSpPr>
          <p:nvPr>
            <p:ph idx="1"/>
          </p:nvPr>
        </p:nvSpPr>
        <p:spPr/>
        <p:txBody>
          <a:bodyPr rIns="228600"/>
          <a:lstStyle/>
          <a:p>
            <a:pPr>
              <a:spcBef>
                <a:spcPct val="35000"/>
              </a:spcBef>
            </a:pPr>
            <a:r>
              <a:rPr lang="en-US" altLang="en-US" dirty="0"/>
              <a:t>How the parts of a term are combined determines its meaning (cont’d)</a:t>
            </a:r>
          </a:p>
          <a:p>
            <a:pPr lvl="1">
              <a:spcBef>
                <a:spcPct val="35000"/>
              </a:spcBef>
            </a:pPr>
            <a:r>
              <a:rPr lang="en-US" altLang="en-US" dirty="0"/>
              <a:t>Also important:</a:t>
            </a:r>
          </a:p>
          <a:p>
            <a:pPr lvl="1">
              <a:spcBef>
                <a:spcPct val="35000"/>
              </a:spcBef>
            </a:pPr>
            <a:r>
              <a:rPr lang="en-US" altLang="en-US" dirty="0"/>
              <a:t>Knowledge of anatomy</a:t>
            </a:r>
          </a:p>
          <a:p>
            <a:pPr lvl="1">
              <a:spcBef>
                <a:spcPct val="35000"/>
              </a:spcBef>
            </a:pPr>
            <a:r>
              <a:rPr lang="en-US" altLang="en-US" dirty="0"/>
              <a:t>Context of how words are used</a:t>
            </a:r>
          </a:p>
          <a:p>
            <a:pPr>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nSpc>
                <a:spcPct val="85000"/>
              </a:lnSpc>
              <a:defRPr/>
            </a:pPr>
            <a:r>
              <a:rPr lang="en-US" altLang="en-US" dirty="0"/>
              <a:t>Anatomy of a Medical Term </a:t>
            </a:r>
            <a:r>
              <a:rPr lang="en-US" altLang="en-US" sz="2000" b="0" dirty="0"/>
              <a:t>(5 of 9)</a:t>
            </a:r>
            <a:endParaRPr lang="en-US" altLang="en-US" sz="2800" b="0" dirty="0"/>
          </a:p>
        </p:txBody>
      </p:sp>
      <p:sp>
        <p:nvSpPr>
          <p:cNvPr id="16387" name="Content Placeholder 2"/>
          <p:cNvSpPr>
            <a:spLocks noGrp="1"/>
          </p:cNvSpPr>
          <p:nvPr>
            <p:ph idx="1"/>
          </p:nvPr>
        </p:nvSpPr>
        <p:spPr/>
        <p:txBody>
          <a:bodyPr rIns="228600"/>
          <a:lstStyle/>
          <a:p>
            <a:pPr>
              <a:spcBef>
                <a:spcPct val="35000"/>
              </a:spcBef>
            </a:pPr>
            <a:r>
              <a:rPr lang="en-US" altLang="en-US" dirty="0"/>
              <a:t>Word roots</a:t>
            </a:r>
          </a:p>
          <a:p>
            <a:pPr lvl="1">
              <a:spcBef>
                <a:spcPct val="35000"/>
              </a:spcBef>
            </a:pPr>
            <a:r>
              <a:rPr lang="en-US" altLang="en-US" dirty="0"/>
              <a:t>Main part or stem of a word </a:t>
            </a:r>
          </a:p>
          <a:p>
            <a:pPr lvl="2">
              <a:spcBef>
                <a:spcPct val="35000"/>
              </a:spcBef>
            </a:pPr>
            <a:r>
              <a:rPr lang="en-US" altLang="en-US" dirty="0"/>
              <a:t>Conveys the essential meaning</a:t>
            </a:r>
          </a:p>
          <a:p>
            <a:pPr lvl="2">
              <a:spcBef>
                <a:spcPct val="35000"/>
              </a:spcBef>
            </a:pPr>
            <a:r>
              <a:rPr lang="en-US" altLang="en-US" dirty="0"/>
              <a:t>Frequently indicates a body part</a:t>
            </a:r>
          </a:p>
        </p:txBody>
      </p:sp>
    </p:spTree>
    <p:extLst>
      <p:ext uri="{BB962C8B-B14F-4D97-AF65-F5344CB8AC3E}">
        <p14:creationId xmlns:p14="http://schemas.microsoft.com/office/powerpoint/2010/main" val="3088691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239</TotalTime>
  <Words>5915</Words>
  <Application>Microsoft Macintosh PowerPoint</Application>
  <PresentationFormat>Widescreen</PresentationFormat>
  <Paragraphs>747</Paragraphs>
  <Slides>72</Slides>
  <Notes>41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72</vt:i4>
      </vt:variant>
    </vt:vector>
  </HeadingPairs>
  <TitlesOfParts>
    <vt:vector size="77" baseType="lpstr">
      <vt:lpstr>Arial</vt:lpstr>
      <vt:lpstr>Calibri</vt:lpstr>
      <vt:lpstr>Times New Roman</vt:lpstr>
      <vt:lpstr>Wingdings</vt:lpstr>
      <vt:lpstr>1_Educational subjects 16x9</vt:lpstr>
      <vt:lpstr>Medical Terminology</vt:lpstr>
      <vt:lpstr>National EMS Education Standard Competencies </vt:lpstr>
      <vt:lpstr>Introduction (1 of 2)</vt:lpstr>
      <vt:lpstr>Introduction (2 of 2)</vt:lpstr>
      <vt:lpstr>Anatomy of a Medical Term (1 of 9)</vt:lpstr>
      <vt:lpstr>Anatomy of a Medical Term (2 of 9)</vt:lpstr>
      <vt:lpstr>Anatomy of a Medical Term (3 of 9)</vt:lpstr>
      <vt:lpstr>Anatomy of a Medical Term (4 of 9)</vt:lpstr>
      <vt:lpstr>Anatomy of a Medical Term (5 of 9)</vt:lpstr>
      <vt:lpstr>Anatomy of a Medical Term (6 of 9)</vt:lpstr>
      <vt:lpstr>Anatomy of a Medical Term (7 of 9)</vt:lpstr>
      <vt:lpstr>Anatomy of a Medical Term (8 of 9)</vt:lpstr>
      <vt:lpstr>Anatomy of a Medical Term (9 of 9)</vt:lpstr>
      <vt:lpstr>Word Building Rules </vt:lpstr>
      <vt:lpstr>Plural Endings </vt:lpstr>
      <vt:lpstr>Special Word Parts (1 of 4)</vt:lpstr>
      <vt:lpstr>Special Word Parts (2 of 4)</vt:lpstr>
      <vt:lpstr>Special Word Parts (3 of 4)</vt:lpstr>
      <vt:lpstr>Special Word Parts (4 of 4)</vt:lpstr>
      <vt:lpstr>Common Direction, Movement, and  Position Terms (1 of 15)</vt:lpstr>
      <vt:lpstr>Common Direction, Movement, and  Position Terms (2 of 15)</vt:lpstr>
      <vt:lpstr>Common Direction, Movement, and  Position Terms (3 of 15)</vt:lpstr>
      <vt:lpstr>Common Direction, Movement, and  Position Terms (4 of 15)</vt:lpstr>
      <vt:lpstr>Common Direction, Movement, and  Position Terms (5 of 15)</vt:lpstr>
      <vt:lpstr>Common Direction, Movement, and  Position Terms (6 of 15)</vt:lpstr>
      <vt:lpstr>Common Direction, Movement, and  Position Terms (7 of 15)</vt:lpstr>
      <vt:lpstr>Common Direction, Movement, and  Position Terms (8 of 15)</vt:lpstr>
      <vt:lpstr>Common Direction, Movement, and  Position Terms (9 of 15)</vt:lpstr>
      <vt:lpstr>Common Direction, Movement, and  Position Terms (10 of 15)</vt:lpstr>
      <vt:lpstr>Common Direction, Movement, and  Position Terms (11 of 15)</vt:lpstr>
      <vt:lpstr>Common Direction, Movement, and  Position Terms (12 of 15)</vt:lpstr>
      <vt:lpstr>Common Direction, Movement, and  Position Terms (13 of 15)</vt:lpstr>
      <vt:lpstr>Common Direction, Movement, and  Position Terms (14 of 15)</vt:lpstr>
      <vt:lpstr>Common Direction, Movement, and  Position Terms (15 of 15)</vt:lpstr>
      <vt:lpstr>Breaking Terms Apart (1 of 5)</vt:lpstr>
      <vt:lpstr>Breaking Terms Apart (2 of 5)</vt:lpstr>
      <vt:lpstr>Breaking Terms Apart (3 of 5)</vt:lpstr>
      <vt:lpstr>Breaking Terms Apart (4 of 5)</vt:lpstr>
      <vt:lpstr>Breaking Terms Apart (5 of 5)</vt:lpstr>
      <vt:lpstr>Abbreviations, Acronyms, and Symbols (1 of 3)</vt:lpstr>
      <vt:lpstr>Abbreviations, Acronyms, and Symbols (2 of 3)</vt:lpstr>
      <vt:lpstr>Abbreviations, Acronyms, and Symbols (3 of 3)</vt:lpstr>
      <vt:lpstr>Review </vt:lpstr>
      <vt:lpstr>Review </vt:lpstr>
      <vt:lpstr>Review </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Kristin Parker</dc:creator>
  <cp:lastModifiedBy>Kathryn Leeber</cp:lastModifiedBy>
  <cp:revision>42</cp:revision>
  <dcterms:created xsi:type="dcterms:W3CDTF">2019-03-08T18:11:57Z</dcterms:created>
  <dcterms:modified xsi:type="dcterms:W3CDTF">2020-12-10T16:38:36Z</dcterms:modified>
</cp:coreProperties>
</file>